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52"/>
  </p:notesMasterIdLst>
  <p:handoutMasterIdLst>
    <p:handoutMasterId r:id="rId53"/>
  </p:handoutMasterIdLst>
  <p:sldIdLst>
    <p:sldId id="337" r:id="rId2"/>
    <p:sldId id="262" r:id="rId3"/>
    <p:sldId id="258" r:id="rId4"/>
    <p:sldId id="265" r:id="rId5"/>
    <p:sldId id="294" r:id="rId6"/>
    <p:sldId id="266" r:id="rId7"/>
    <p:sldId id="264" r:id="rId8"/>
    <p:sldId id="268" r:id="rId9"/>
    <p:sldId id="335" r:id="rId10"/>
    <p:sldId id="327" r:id="rId11"/>
    <p:sldId id="270" r:id="rId12"/>
    <p:sldId id="328" r:id="rId13"/>
    <p:sldId id="299" r:id="rId14"/>
    <p:sldId id="301" r:id="rId15"/>
    <p:sldId id="302" r:id="rId16"/>
    <p:sldId id="303" r:id="rId17"/>
    <p:sldId id="329" r:id="rId18"/>
    <p:sldId id="330" r:id="rId19"/>
    <p:sldId id="313" r:id="rId20"/>
    <p:sldId id="314" r:id="rId21"/>
    <p:sldId id="271" r:id="rId22"/>
    <p:sldId id="304" r:id="rId23"/>
    <p:sldId id="284" r:id="rId24"/>
    <p:sldId id="315" r:id="rId25"/>
    <p:sldId id="276" r:id="rId26"/>
    <p:sldId id="305" r:id="rId27"/>
    <p:sldId id="275" r:id="rId28"/>
    <p:sldId id="278" r:id="rId29"/>
    <p:sldId id="331" r:id="rId30"/>
    <p:sldId id="293" r:id="rId31"/>
    <p:sldId id="338" r:id="rId32"/>
    <p:sldId id="339" r:id="rId33"/>
    <p:sldId id="282" r:id="rId34"/>
    <p:sldId id="286" r:id="rId35"/>
    <p:sldId id="326" r:id="rId36"/>
    <p:sldId id="308" r:id="rId37"/>
    <p:sldId id="287" r:id="rId38"/>
    <p:sldId id="290" r:id="rId39"/>
    <p:sldId id="332" r:id="rId40"/>
    <p:sldId id="288" r:id="rId41"/>
    <p:sldId id="289" r:id="rId42"/>
    <p:sldId id="297" r:id="rId43"/>
    <p:sldId id="325" r:id="rId44"/>
    <p:sldId id="333" r:id="rId45"/>
    <p:sldId id="319" r:id="rId46"/>
    <p:sldId id="320" r:id="rId47"/>
    <p:sldId id="321" r:id="rId48"/>
    <p:sldId id="323" r:id="rId49"/>
    <p:sldId id="334" r:id="rId50"/>
    <p:sldId id="336" r:id="rId51"/>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5050"/>
    <a:srgbClr val="FFCC00"/>
    <a:srgbClr val="FF66CC"/>
    <a:srgbClr val="EE3712"/>
    <a:srgbClr val="FF33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22C42C-3CCB-48D1-A293-E5A5EEDD260A}" v="246" dt="2019-11-25T22:37:20.458"/>
  </p1510:revLst>
</p1510:revInfo>
</file>

<file path=ppt/tableStyles.xml><?xml version="1.0" encoding="utf-8"?>
<a:tblStyleLst xmlns:a="http://schemas.openxmlformats.org/drawingml/2006/main" def="{5C22544A-7EE6-4342-B048-85BDC9FD1C3A}">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varScale="1">
        <p:scale>
          <a:sx n="114" d="100"/>
          <a:sy n="114" d="100"/>
        </p:scale>
        <p:origin x="684" y="408"/>
      </p:cViewPr>
      <p:guideLst>
        <p:guide orient="horz" pos="2160"/>
        <p:guide pos="2880"/>
      </p:guideLst>
    </p:cSldViewPr>
  </p:slideViewPr>
  <p:notesTextViewPr>
    <p:cViewPr>
      <p:scale>
        <a:sx n="100" d="100"/>
        <a:sy n="100" d="100"/>
      </p:scale>
      <p:origin x="0" y="0"/>
    </p:cViewPr>
  </p:notesTextViewPr>
  <p:notesViewPr>
    <p:cSldViewPr>
      <p:cViewPr varScale="1">
        <p:scale>
          <a:sx n="116" d="100"/>
          <a:sy n="116" d="100"/>
        </p:scale>
        <p:origin x="20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Arias" userId="ea7d7f4c993350f8" providerId="LiveId" clId="{5022C42C-3CCB-48D1-A293-E5A5EEDD260A}"/>
    <pc:docChg chg="undo redo custSel mod addSld delSld modSld">
      <pc:chgData name="Fernando Arias" userId="ea7d7f4c993350f8" providerId="LiveId" clId="{5022C42C-3CCB-48D1-A293-E5A5EEDD260A}" dt="2019-11-25T22:37:02.603" v="717" actId="2085"/>
      <pc:docMkLst>
        <pc:docMk/>
      </pc:docMkLst>
      <pc:sldChg chg="addSp delSp modSp mod setBg delDesignElem">
        <pc:chgData name="Fernando Arias" userId="ea7d7f4c993350f8" providerId="LiveId" clId="{5022C42C-3CCB-48D1-A293-E5A5EEDD260A}" dt="2019-11-25T22:03:26.042" v="49" actId="26606"/>
        <pc:sldMkLst>
          <pc:docMk/>
          <pc:sldMk cId="0" sldId="258"/>
        </pc:sldMkLst>
        <pc:spChg chg="add del">
          <ac:chgData name="Fernando Arias" userId="ea7d7f4c993350f8" providerId="LiveId" clId="{5022C42C-3CCB-48D1-A293-E5A5EEDD260A}" dt="2019-11-25T22:02:58.585" v="44"/>
          <ac:spMkLst>
            <pc:docMk/>
            <pc:sldMk cId="0" sldId="258"/>
            <ac:spMk id="79" creationId="{845D3C1D-A85C-44EE-A21E-2DAAEC79F14E}"/>
          </ac:spMkLst>
        </pc:spChg>
        <pc:spChg chg="add del">
          <ac:chgData name="Fernando Arias" userId="ea7d7f4c993350f8" providerId="LiveId" clId="{5022C42C-3CCB-48D1-A293-E5A5EEDD260A}" dt="2019-11-25T22:02:58.585" v="44"/>
          <ac:spMkLst>
            <pc:docMk/>
            <pc:sldMk cId="0" sldId="258"/>
            <ac:spMk id="85" creationId="{D987E165-75F1-443C-9A05-ADC511C3375C}"/>
          </ac:spMkLst>
        </pc:spChg>
        <pc:spChg chg="add del">
          <ac:chgData name="Fernando Arias" userId="ea7d7f4c993350f8" providerId="LiveId" clId="{5022C42C-3CCB-48D1-A293-E5A5EEDD260A}" dt="2019-11-25T22:03:25.997" v="48" actId="26606"/>
          <ac:spMkLst>
            <pc:docMk/>
            <pc:sldMk cId="0" sldId="258"/>
            <ac:spMk id="87" creationId="{A26E2FAE-FA60-497B-B2CB-7702C6FF3A3F}"/>
          </ac:spMkLst>
        </pc:spChg>
        <pc:spChg chg="mod">
          <ac:chgData name="Fernando Arias" userId="ea7d7f4c993350f8" providerId="LiveId" clId="{5022C42C-3CCB-48D1-A293-E5A5EEDD260A}" dt="2019-11-25T22:02:07.219" v="41" actId="26606"/>
          <ac:spMkLst>
            <pc:docMk/>
            <pc:sldMk cId="0" sldId="258"/>
            <ac:spMk id="6146" creationId="{714915E1-E42D-4520-91AA-0CF75A0490F4}"/>
          </ac:spMkLst>
        </pc:spChg>
        <pc:spChg chg="mod ord">
          <ac:chgData name="Fernando Arias" userId="ea7d7f4c993350f8" providerId="LiveId" clId="{5022C42C-3CCB-48D1-A293-E5A5EEDD260A}" dt="2019-11-25T22:03:26.042" v="49" actId="26606"/>
          <ac:spMkLst>
            <pc:docMk/>
            <pc:sldMk cId="0" sldId="258"/>
            <ac:spMk id="6147" creationId="{87FC257F-44DE-4FB9-8BDF-490DD9B7F027}"/>
          </ac:spMkLst>
        </pc:spChg>
        <pc:spChg chg="mod">
          <ac:chgData name="Fernando Arias" userId="ea7d7f4c993350f8" providerId="LiveId" clId="{5022C42C-3CCB-48D1-A293-E5A5EEDD260A}" dt="2019-11-25T22:03:26.042" v="49" actId="26606"/>
          <ac:spMkLst>
            <pc:docMk/>
            <pc:sldMk cId="0" sldId="258"/>
            <ac:spMk id="6149" creationId="{E60B1724-C7F6-4C22-B1FF-019537FB052A}"/>
          </ac:spMkLst>
        </pc:spChg>
        <pc:spChg chg="add del">
          <ac:chgData name="Fernando Arias" userId="ea7d7f4c993350f8" providerId="LiveId" clId="{5022C42C-3CCB-48D1-A293-E5A5EEDD260A}" dt="2019-11-25T22:03:24.131" v="46" actId="26606"/>
          <ac:spMkLst>
            <pc:docMk/>
            <pc:sldMk cId="0" sldId="258"/>
            <ac:spMk id="6154" creationId="{989BE678-777B-482A-A616-FEDC47B162E5}"/>
          </ac:spMkLst>
        </pc:spChg>
        <pc:spChg chg="add del">
          <ac:chgData name="Fernando Arias" userId="ea7d7f4c993350f8" providerId="LiveId" clId="{5022C42C-3CCB-48D1-A293-E5A5EEDD260A}" dt="2019-11-25T22:03:24.131" v="46" actId="26606"/>
          <ac:spMkLst>
            <pc:docMk/>
            <pc:sldMk cId="0" sldId="258"/>
            <ac:spMk id="6157" creationId="{D28BE0C3-2102-4820-B88B-A448B1840D14}"/>
          </ac:spMkLst>
        </pc:spChg>
        <pc:spChg chg="add del">
          <ac:chgData name="Fernando Arias" userId="ea7d7f4c993350f8" providerId="LiveId" clId="{5022C42C-3CCB-48D1-A293-E5A5EEDD260A}" dt="2019-11-25T22:03:25.997" v="48" actId="26606"/>
          <ac:spMkLst>
            <pc:docMk/>
            <pc:sldMk cId="0" sldId="258"/>
            <ac:spMk id="6161" creationId="{989BE678-777B-482A-A616-FEDC47B162E5}"/>
          </ac:spMkLst>
        </pc:spChg>
        <pc:spChg chg="add del">
          <ac:chgData name="Fernando Arias" userId="ea7d7f4c993350f8" providerId="LiveId" clId="{5022C42C-3CCB-48D1-A293-E5A5EEDD260A}" dt="2019-11-25T22:03:25.997" v="48" actId="26606"/>
          <ac:spMkLst>
            <pc:docMk/>
            <pc:sldMk cId="0" sldId="258"/>
            <ac:spMk id="6164" creationId="{D28BE0C3-2102-4820-B88B-A448B1840D14}"/>
          </ac:spMkLst>
        </pc:spChg>
        <pc:spChg chg="add">
          <ac:chgData name="Fernando Arias" userId="ea7d7f4c993350f8" providerId="LiveId" clId="{5022C42C-3CCB-48D1-A293-E5A5EEDD260A}" dt="2019-11-25T22:03:26.042" v="49" actId="26606"/>
          <ac:spMkLst>
            <pc:docMk/>
            <pc:sldMk cId="0" sldId="258"/>
            <ac:spMk id="6168" creationId="{989BE678-777B-482A-A616-FEDC47B162E5}"/>
          </ac:spMkLst>
        </pc:spChg>
        <pc:spChg chg="add">
          <ac:chgData name="Fernando Arias" userId="ea7d7f4c993350f8" providerId="LiveId" clId="{5022C42C-3CCB-48D1-A293-E5A5EEDD260A}" dt="2019-11-25T22:03:26.042" v="49" actId="26606"/>
          <ac:spMkLst>
            <pc:docMk/>
            <pc:sldMk cId="0" sldId="258"/>
            <ac:spMk id="6171" creationId="{D28BE0C3-2102-4820-B88B-A448B1840D14}"/>
          </ac:spMkLst>
        </pc:spChg>
        <pc:picChg chg="mod">
          <ac:chgData name="Fernando Arias" userId="ea7d7f4c993350f8" providerId="LiveId" clId="{5022C42C-3CCB-48D1-A293-E5A5EEDD260A}" dt="2019-11-25T22:03:25.997" v="48" actId="26606"/>
          <ac:picMkLst>
            <pc:docMk/>
            <pc:sldMk cId="0" sldId="258"/>
            <ac:picMk id="9" creationId="{FF9C14AA-6F7B-4D3A-84AA-4F2C97DC7723}"/>
          </ac:picMkLst>
        </pc:picChg>
        <pc:picChg chg="add del">
          <ac:chgData name="Fernando Arias" userId="ea7d7f4c993350f8" providerId="LiveId" clId="{5022C42C-3CCB-48D1-A293-E5A5EEDD260A}" dt="2019-11-25T22:02:58.585" v="44"/>
          <ac:picMkLst>
            <pc:docMk/>
            <pc:sldMk cId="0" sldId="258"/>
            <ac:picMk id="75" creationId="{C0F4014E-6BAF-4F6C-B8CE-81A4D8F8801E}"/>
          </ac:picMkLst>
        </pc:picChg>
        <pc:picChg chg="add del">
          <ac:chgData name="Fernando Arias" userId="ea7d7f4c993350f8" providerId="LiveId" clId="{5022C42C-3CCB-48D1-A293-E5A5EEDD260A}" dt="2019-11-25T22:02:58.585" v="44"/>
          <ac:picMkLst>
            <pc:docMk/>
            <pc:sldMk cId="0" sldId="258"/>
            <ac:picMk id="77" creationId="{B891C919-1CCE-4DE8-BCB6-6D4A823ABA63}"/>
          </ac:picMkLst>
        </pc:picChg>
        <pc:picChg chg="add del">
          <ac:chgData name="Fernando Arias" userId="ea7d7f4c993350f8" providerId="LiveId" clId="{5022C42C-3CCB-48D1-A293-E5A5EEDD260A}" dt="2019-11-25T22:02:58.585" v="44"/>
          <ac:picMkLst>
            <pc:docMk/>
            <pc:sldMk cId="0" sldId="258"/>
            <ac:picMk id="81" creationId="{1272C03D-FF5F-4787-9923-252D8F950C24}"/>
          </ac:picMkLst>
        </pc:picChg>
        <pc:picChg chg="add del">
          <ac:chgData name="Fernando Arias" userId="ea7d7f4c993350f8" providerId="LiveId" clId="{5022C42C-3CCB-48D1-A293-E5A5EEDD260A}" dt="2019-11-25T22:02:58.585" v="44"/>
          <ac:picMkLst>
            <pc:docMk/>
            <pc:sldMk cId="0" sldId="258"/>
            <ac:picMk id="83" creationId="{809E94B5-14C4-4FFC-A641-4DD9C0733BEC}"/>
          </ac:picMkLst>
        </pc:picChg>
        <pc:picChg chg="add del">
          <ac:chgData name="Fernando Arias" userId="ea7d7f4c993350f8" providerId="LiveId" clId="{5022C42C-3CCB-48D1-A293-E5A5EEDD260A}" dt="2019-11-25T22:03:24.131" v="46" actId="26606"/>
          <ac:picMkLst>
            <pc:docMk/>
            <pc:sldMk cId="0" sldId="258"/>
            <ac:picMk id="6152" creationId="{DF19BAF3-7E20-4B9D-B544-BABAEEA1FA75}"/>
          </ac:picMkLst>
        </pc:picChg>
        <pc:picChg chg="add del">
          <ac:chgData name="Fernando Arias" userId="ea7d7f4c993350f8" providerId="LiveId" clId="{5022C42C-3CCB-48D1-A293-E5A5EEDD260A}" dt="2019-11-25T22:03:24.131" v="46" actId="26606"/>
          <ac:picMkLst>
            <pc:docMk/>
            <pc:sldMk cId="0" sldId="258"/>
            <ac:picMk id="6153" creationId="{950648F4-ABCD-4DF0-8641-76CFB2354721}"/>
          </ac:picMkLst>
        </pc:picChg>
        <pc:picChg chg="add del">
          <ac:chgData name="Fernando Arias" userId="ea7d7f4c993350f8" providerId="LiveId" clId="{5022C42C-3CCB-48D1-A293-E5A5EEDD260A}" dt="2019-11-25T22:03:24.131" v="46" actId="26606"/>
          <ac:picMkLst>
            <pc:docMk/>
            <pc:sldMk cId="0" sldId="258"/>
            <ac:picMk id="6155" creationId="{CF1EB4BD-9C7E-4AA3-9681-C7EB0DA6250B}"/>
          </ac:picMkLst>
        </pc:picChg>
        <pc:picChg chg="add del">
          <ac:chgData name="Fernando Arias" userId="ea7d7f4c993350f8" providerId="LiveId" clId="{5022C42C-3CCB-48D1-A293-E5A5EEDD260A}" dt="2019-11-25T22:03:24.131" v="46" actId="26606"/>
          <ac:picMkLst>
            <pc:docMk/>
            <pc:sldMk cId="0" sldId="258"/>
            <ac:picMk id="6156" creationId="{94AAE3AA-3759-4D28-B0EF-575F25A5146C}"/>
          </ac:picMkLst>
        </pc:picChg>
        <pc:picChg chg="add del">
          <ac:chgData name="Fernando Arias" userId="ea7d7f4c993350f8" providerId="LiveId" clId="{5022C42C-3CCB-48D1-A293-E5A5EEDD260A}" dt="2019-11-25T22:03:25.997" v="48" actId="26606"/>
          <ac:picMkLst>
            <pc:docMk/>
            <pc:sldMk cId="0" sldId="258"/>
            <ac:picMk id="6159" creationId="{DF19BAF3-7E20-4B9D-B544-BABAEEA1FA75}"/>
          </ac:picMkLst>
        </pc:picChg>
        <pc:picChg chg="add del">
          <ac:chgData name="Fernando Arias" userId="ea7d7f4c993350f8" providerId="LiveId" clId="{5022C42C-3CCB-48D1-A293-E5A5EEDD260A}" dt="2019-11-25T22:03:25.997" v="48" actId="26606"/>
          <ac:picMkLst>
            <pc:docMk/>
            <pc:sldMk cId="0" sldId="258"/>
            <ac:picMk id="6160" creationId="{950648F4-ABCD-4DF0-8641-76CFB2354721}"/>
          </ac:picMkLst>
        </pc:picChg>
        <pc:picChg chg="add del">
          <ac:chgData name="Fernando Arias" userId="ea7d7f4c993350f8" providerId="LiveId" clId="{5022C42C-3CCB-48D1-A293-E5A5EEDD260A}" dt="2019-11-25T22:03:25.997" v="48" actId="26606"/>
          <ac:picMkLst>
            <pc:docMk/>
            <pc:sldMk cId="0" sldId="258"/>
            <ac:picMk id="6162" creationId="{CF1EB4BD-9C7E-4AA3-9681-C7EB0DA6250B}"/>
          </ac:picMkLst>
        </pc:picChg>
        <pc:picChg chg="add del">
          <ac:chgData name="Fernando Arias" userId="ea7d7f4c993350f8" providerId="LiveId" clId="{5022C42C-3CCB-48D1-A293-E5A5EEDD260A}" dt="2019-11-25T22:03:25.997" v="48" actId="26606"/>
          <ac:picMkLst>
            <pc:docMk/>
            <pc:sldMk cId="0" sldId="258"/>
            <ac:picMk id="6163" creationId="{94AAE3AA-3759-4D28-B0EF-575F25A5146C}"/>
          </ac:picMkLst>
        </pc:picChg>
        <pc:picChg chg="add">
          <ac:chgData name="Fernando Arias" userId="ea7d7f4c993350f8" providerId="LiveId" clId="{5022C42C-3CCB-48D1-A293-E5A5EEDD260A}" dt="2019-11-25T22:03:26.042" v="49" actId="26606"/>
          <ac:picMkLst>
            <pc:docMk/>
            <pc:sldMk cId="0" sldId="258"/>
            <ac:picMk id="6166" creationId="{DF19BAF3-7E20-4B9D-B544-BABAEEA1FA75}"/>
          </ac:picMkLst>
        </pc:picChg>
        <pc:picChg chg="add">
          <ac:chgData name="Fernando Arias" userId="ea7d7f4c993350f8" providerId="LiveId" clId="{5022C42C-3CCB-48D1-A293-E5A5EEDD260A}" dt="2019-11-25T22:03:26.042" v="49" actId="26606"/>
          <ac:picMkLst>
            <pc:docMk/>
            <pc:sldMk cId="0" sldId="258"/>
            <ac:picMk id="6167" creationId="{950648F4-ABCD-4DF0-8641-76CFB2354721}"/>
          </ac:picMkLst>
        </pc:picChg>
        <pc:picChg chg="add">
          <ac:chgData name="Fernando Arias" userId="ea7d7f4c993350f8" providerId="LiveId" clId="{5022C42C-3CCB-48D1-A293-E5A5EEDD260A}" dt="2019-11-25T22:03:26.042" v="49" actId="26606"/>
          <ac:picMkLst>
            <pc:docMk/>
            <pc:sldMk cId="0" sldId="258"/>
            <ac:picMk id="6169" creationId="{CF1EB4BD-9C7E-4AA3-9681-C7EB0DA6250B}"/>
          </ac:picMkLst>
        </pc:picChg>
        <pc:picChg chg="add">
          <ac:chgData name="Fernando Arias" userId="ea7d7f4c993350f8" providerId="LiveId" clId="{5022C42C-3CCB-48D1-A293-E5A5EEDD260A}" dt="2019-11-25T22:03:26.042" v="49" actId="26606"/>
          <ac:picMkLst>
            <pc:docMk/>
            <pc:sldMk cId="0" sldId="258"/>
            <ac:picMk id="6170" creationId="{94AAE3AA-3759-4D28-B0EF-575F25A5146C}"/>
          </ac:picMkLst>
        </pc:picChg>
      </pc:sldChg>
      <pc:sldChg chg="addSp delSp modSp mod setBg setClrOvrMap delDesignElem">
        <pc:chgData name="Fernando Arias" userId="ea7d7f4c993350f8" providerId="LiveId" clId="{5022C42C-3CCB-48D1-A293-E5A5EEDD260A}" dt="2019-11-25T22:03:32.081" v="50" actId="26606"/>
        <pc:sldMkLst>
          <pc:docMk/>
          <pc:sldMk cId="0" sldId="262"/>
        </pc:sldMkLst>
        <pc:spChg chg="add del">
          <ac:chgData name="Fernando Arias" userId="ea7d7f4c993350f8" providerId="LiveId" clId="{5022C42C-3CCB-48D1-A293-E5A5EEDD260A}" dt="2019-11-25T22:01:21.109" v="11" actId="26606"/>
          <ac:spMkLst>
            <pc:docMk/>
            <pc:sldMk cId="0" sldId="262"/>
            <ac:spMk id="78" creationId="{4AC0CD9D-7610-4620-93B4-798CCD9AB581}"/>
          </ac:spMkLst>
        </pc:spChg>
        <pc:spChg chg="add del">
          <ac:chgData name="Fernando Arias" userId="ea7d7f4c993350f8" providerId="LiveId" clId="{5022C42C-3CCB-48D1-A293-E5A5EEDD260A}" dt="2019-11-25T22:01:21.109" v="11" actId="26606"/>
          <ac:spMkLst>
            <pc:docMk/>
            <pc:sldMk cId="0" sldId="262"/>
            <ac:spMk id="84" creationId="{DE4D62F9-188E-4530-84C2-24BDEE4BEB82}"/>
          </ac:spMkLst>
        </pc:spChg>
        <pc:spChg chg="add del">
          <ac:chgData name="Fernando Arias" userId="ea7d7f4c993350f8" providerId="LiveId" clId="{5022C42C-3CCB-48D1-A293-E5A5EEDD260A}" dt="2019-11-25T22:01:21.109" v="11" actId="26606"/>
          <ac:spMkLst>
            <pc:docMk/>
            <pc:sldMk cId="0" sldId="262"/>
            <ac:spMk id="86" creationId="{B87E4204-E93C-417B-9ED0-F81552DE87E4}"/>
          </ac:spMkLst>
        </pc:spChg>
        <pc:spChg chg="add del">
          <ac:chgData name="Fernando Arias" userId="ea7d7f4c993350f8" providerId="LiveId" clId="{5022C42C-3CCB-48D1-A293-E5A5EEDD260A}" dt="2019-11-25T22:01:21.109" v="11" actId="26606"/>
          <ac:spMkLst>
            <pc:docMk/>
            <pc:sldMk cId="0" sldId="262"/>
            <ac:spMk id="88" creationId="{068E4A00-82CC-4AD0-B631-F820AEE40F36}"/>
          </ac:spMkLst>
        </pc:spChg>
        <pc:spChg chg="add del">
          <ac:chgData name="Fernando Arias" userId="ea7d7f4c993350f8" providerId="LiveId" clId="{5022C42C-3CCB-48D1-A293-E5A5EEDD260A}" dt="2019-11-25T22:01:21.109" v="11" actId="26606"/>
          <ac:spMkLst>
            <pc:docMk/>
            <pc:sldMk cId="0" sldId="262"/>
            <ac:spMk id="90" creationId="{463665DF-25B8-4EE2-8F85-921EF38BE2D0}"/>
          </ac:spMkLst>
        </pc:spChg>
        <pc:spChg chg="add del">
          <ac:chgData name="Fernando Arias" userId="ea7d7f4c993350f8" providerId="LiveId" clId="{5022C42C-3CCB-48D1-A293-E5A5EEDD260A}" dt="2019-11-25T22:01:21.109" v="11" actId="26606"/>
          <ac:spMkLst>
            <pc:docMk/>
            <pc:sldMk cId="0" sldId="262"/>
            <ac:spMk id="92" creationId="{B3378DC2-950E-4B63-B833-32DE4719A85C}"/>
          </ac:spMkLst>
        </pc:spChg>
        <pc:spChg chg="mod ord">
          <ac:chgData name="Fernando Arias" userId="ea7d7f4c993350f8" providerId="LiveId" clId="{5022C42C-3CCB-48D1-A293-E5A5EEDD260A}" dt="2019-11-25T22:01:45.432" v="40" actId="26606"/>
          <ac:spMkLst>
            <pc:docMk/>
            <pc:sldMk cId="0" sldId="262"/>
            <ac:spMk id="5122" creationId="{1831BE06-E78E-4781-9658-8679BC40D120}"/>
          </ac:spMkLst>
        </pc:spChg>
        <pc:spChg chg="mod ord">
          <ac:chgData name="Fernando Arias" userId="ea7d7f4c993350f8" providerId="LiveId" clId="{5022C42C-3CCB-48D1-A293-E5A5EEDD260A}" dt="2019-11-25T22:03:32.081" v="50" actId="26606"/>
          <ac:spMkLst>
            <pc:docMk/>
            <pc:sldMk cId="0" sldId="262"/>
            <ac:spMk id="5124" creationId="{817D9066-6CF1-43A4-836D-2A15AAE82488}"/>
          </ac:spMkLst>
        </pc:spChg>
        <pc:spChg chg="mod ord">
          <ac:chgData name="Fernando Arias" userId="ea7d7f4c993350f8" providerId="LiveId" clId="{5022C42C-3CCB-48D1-A293-E5A5EEDD260A}" dt="2019-11-25T22:03:32.081" v="50" actId="26606"/>
          <ac:spMkLst>
            <pc:docMk/>
            <pc:sldMk cId="0" sldId="262"/>
            <ac:spMk id="5125" creationId="{71D36048-DDC4-44C4-87BA-C3450D20467F}"/>
          </ac:spMkLst>
        </pc:spChg>
        <pc:spChg chg="add del">
          <ac:chgData name="Fernando Arias" userId="ea7d7f4c993350f8" providerId="LiveId" clId="{5022C42C-3CCB-48D1-A293-E5A5EEDD260A}" dt="2019-11-25T22:01:24.088" v="13" actId="26606"/>
          <ac:spMkLst>
            <pc:docMk/>
            <pc:sldMk cId="0" sldId="262"/>
            <ac:spMk id="5129" creationId="{989BE678-777B-482A-A616-FEDC47B162E5}"/>
          </ac:spMkLst>
        </pc:spChg>
        <pc:spChg chg="add del">
          <ac:chgData name="Fernando Arias" userId="ea7d7f4c993350f8" providerId="LiveId" clId="{5022C42C-3CCB-48D1-A293-E5A5EEDD260A}" dt="2019-11-25T22:01:24.088" v="13" actId="26606"/>
          <ac:spMkLst>
            <pc:docMk/>
            <pc:sldMk cId="0" sldId="262"/>
            <ac:spMk id="5132" creationId="{D28BE0C3-2102-4820-B88B-A448B1840D14}"/>
          </ac:spMkLst>
        </pc:spChg>
        <pc:spChg chg="add del">
          <ac:chgData name="Fernando Arias" userId="ea7d7f4c993350f8" providerId="LiveId" clId="{5022C42C-3CCB-48D1-A293-E5A5EEDD260A}" dt="2019-11-25T22:01:24.088" v="13" actId="26606"/>
          <ac:spMkLst>
            <pc:docMk/>
            <pc:sldMk cId="0" sldId="262"/>
            <ac:spMk id="5133" creationId="{29787B81-C7DF-412B-A405-EF4454012DEE}"/>
          </ac:spMkLst>
        </pc:spChg>
        <pc:spChg chg="add del">
          <ac:chgData name="Fernando Arias" userId="ea7d7f4c993350f8" providerId="LiveId" clId="{5022C42C-3CCB-48D1-A293-E5A5EEDD260A}" dt="2019-11-25T22:01:24.813" v="15" actId="26606"/>
          <ac:spMkLst>
            <pc:docMk/>
            <pc:sldMk cId="0" sldId="262"/>
            <ac:spMk id="5137" creationId="{989BE678-777B-482A-A616-FEDC47B162E5}"/>
          </ac:spMkLst>
        </pc:spChg>
        <pc:spChg chg="add del">
          <ac:chgData name="Fernando Arias" userId="ea7d7f4c993350f8" providerId="LiveId" clId="{5022C42C-3CCB-48D1-A293-E5A5EEDD260A}" dt="2019-11-25T22:01:24.813" v="15" actId="26606"/>
          <ac:spMkLst>
            <pc:docMk/>
            <pc:sldMk cId="0" sldId="262"/>
            <ac:spMk id="5140" creationId="{D28BE0C3-2102-4820-B88B-A448B1840D14}"/>
          </ac:spMkLst>
        </pc:spChg>
        <pc:spChg chg="add del">
          <ac:chgData name="Fernando Arias" userId="ea7d7f4c993350f8" providerId="LiveId" clId="{5022C42C-3CCB-48D1-A293-E5A5EEDD260A}" dt="2019-11-25T22:01:24.813" v="15" actId="26606"/>
          <ac:spMkLst>
            <pc:docMk/>
            <pc:sldMk cId="0" sldId="262"/>
            <ac:spMk id="5141" creationId="{0D187C4E-14B9-4504-B200-5127823FA78C}"/>
          </ac:spMkLst>
        </pc:spChg>
        <pc:spChg chg="add del">
          <ac:chgData name="Fernando Arias" userId="ea7d7f4c993350f8" providerId="LiveId" clId="{5022C42C-3CCB-48D1-A293-E5A5EEDD260A}" dt="2019-11-25T22:01:37.327" v="33"/>
          <ac:spMkLst>
            <pc:docMk/>
            <pc:sldMk cId="0" sldId="262"/>
            <ac:spMk id="5145" creationId="{989BE678-777B-482A-A616-FEDC47B162E5}"/>
          </ac:spMkLst>
        </pc:spChg>
        <pc:spChg chg="add del">
          <ac:chgData name="Fernando Arias" userId="ea7d7f4c993350f8" providerId="LiveId" clId="{5022C42C-3CCB-48D1-A293-E5A5EEDD260A}" dt="2019-11-25T22:01:37.327" v="33"/>
          <ac:spMkLst>
            <pc:docMk/>
            <pc:sldMk cId="0" sldId="262"/>
            <ac:spMk id="5148" creationId="{D28BE0C3-2102-4820-B88B-A448B1840D14}"/>
          </ac:spMkLst>
        </pc:spChg>
        <pc:spChg chg="add del">
          <ac:chgData name="Fernando Arias" userId="ea7d7f4c993350f8" providerId="LiveId" clId="{5022C42C-3CCB-48D1-A293-E5A5EEDD260A}" dt="2019-11-25T22:01:37.327" v="33"/>
          <ac:spMkLst>
            <pc:docMk/>
            <pc:sldMk cId="0" sldId="262"/>
            <ac:spMk id="5149" creationId="{C8A3C342-1D03-412F-8DD3-BF519E8E0AE9}"/>
          </ac:spMkLst>
        </pc:spChg>
        <pc:spChg chg="add del">
          <ac:chgData name="Fernando Arias" userId="ea7d7f4c993350f8" providerId="LiveId" clId="{5022C42C-3CCB-48D1-A293-E5A5EEDD260A}" dt="2019-11-25T22:01:37.327" v="33"/>
          <ac:spMkLst>
            <pc:docMk/>
            <pc:sldMk cId="0" sldId="262"/>
            <ac:spMk id="5150" creationId="{81CC9B02-E087-4350-AEBD-2C3CF001AF01}"/>
          </ac:spMkLst>
        </pc:spChg>
        <pc:spChg chg="add del">
          <ac:chgData name="Fernando Arias" userId="ea7d7f4c993350f8" providerId="LiveId" clId="{5022C42C-3CCB-48D1-A293-E5A5EEDD260A}" dt="2019-11-25T22:01:44.009" v="35" actId="26606"/>
          <ac:spMkLst>
            <pc:docMk/>
            <pc:sldMk cId="0" sldId="262"/>
            <ac:spMk id="5151" creationId="{845D3C1D-A85C-44EE-A21E-2DAAEC79F14E}"/>
          </ac:spMkLst>
        </pc:spChg>
        <pc:spChg chg="add del">
          <ac:chgData name="Fernando Arias" userId="ea7d7f4c993350f8" providerId="LiveId" clId="{5022C42C-3CCB-48D1-A293-E5A5EEDD260A}" dt="2019-11-25T22:01:44.009" v="35" actId="26606"/>
          <ac:spMkLst>
            <pc:docMk/>
            <pc:sldMk cId="0" sldId="262"/>
            <ac:spMk id="5154" creationId="{D987E165-75F1-443C-9A05-ADC511C3375C}"/>
          </ac:spMkLst>
        </pc:spChg>
        <pc:spChg chg="add del">
          <ac:chgData name="Fernando Arias" userId="ea7d7f4c993350f8" providerId="LiveId" clId="{5022C42C-3CCB-48D1-A293-E5A5EEDD260A}" dt="2019-11-25T22:01:44.009" v="35" actId="26606"/>
          <ac:spMkLst>
            <pc:docMk/>
            <pc:sldMk cId="0" sldId="262"/>
            <ac:spMk id="5155" creationId="{1BB654B3-F3F3-4563-AD63-D784299DA671}"/>
          </ac:spMkLst>
        </pc:spChg>
        <pc:spChg chg="add del">
          <ac:chgData name="Fernando Arias" userId="ea7d7f4c993350f8" providerId="LiveId" clId="{5022C42C-3CCB-48D1-A293-E5A5EEDD260A}" dt="2019-11-25T22:01:44.909" v="37" actId="26606"/>
          <ac:spMkLst>
            <pc:docMk/>
            <pc:sldMk cId="0" sldId="262"/>
            <ac:spMk id="5159" creationId="{4C6C9A81-EBD8-4A7D-BE1B-7520E2A46FCD}"/>
          </ac:spMkLst>
        </pc:spChg>
        <pc:spChg chg="add del">
          <ac:chgData name="Fernando Arias" userId="ea7d7f4c993350f8" providerId="LiveId" clId="{5022C42C-3CCB-48D1-A293-E5A5EEDD260A}" dt="2019-11-25T22:01:44.909" v="37" actId="26606"/>
          <ac:spMkLst>
            <pc:docMk/>
            <pc:sldMk cId="0" sldId="262"/>
            <ac:spMk id="5162" creationId="{1CFBC036-F1E2-42B1-B205-11560583B5BB}"/>
          </ac:spMkLst>
        </pc:spChg>
        <pc:spChg chg="add del">
          <ac:chgData name="Fernando Arias" userId="ea7d7f4c993350f8" providerId="LiveId" clId="{5022C42C-3CCB-48D1-A293-E5A5EEDD260A}" dt="2019-11-25T22:01:44.909" v="37" actId="26606"/>
          <ac:spMkLst>
            <pc:docMk/>
            <pc:sldMk cId="0" sldId="262"/>
            <ac:spMk id="5163" creationId="{8DB9BC10-DABC-48C4-BF24-E621264B0A19}"/>
          </ac:spMkLst>
        </pc:spChg>
        <pc:spChg chg="add del">
          <ac:chgData name="Fernando Arias" userId="ea7d7f4c993350f8" providerId="LiveId" clId="{5022C42C-3CCB-48D1-A293-E5A5EEDD260A}" dt="2019-11-25T22:01:44.909" v="37" actId="26606"/>
          <ac:spMkLst>
            <pc:docMk/>
            <pc:sldMk cId="0" sldId="262"/>
            <ac:spMk id="5164" creationId="{38348FA2-1392-4EC3-AF8B-6A64B797C7A9}"/>
          </ac:spMkLst>
        </pc:spChg>
        <pc:spChg chg="add del">
          <ac:chgData name="Fernando Arias" userId="ea7d7f4c993350f8" providerId="LiveId" clId="{5022C42C-3CCB-48D1-A293-E5A5EEDD260A}" dt="2019-11-25T22:01:44.909" v="37" actId="26606"/>
          <ac:spMkLst>
            <pc:docMk/>
            <pc:sldMk cId="0" sldId="262"/>
            <ac:spMk id="5165" creationId="{93CB2C36-347C-4705-BC75-94EAB8FF83B9}"/>
          </ac:spMkLst>
        </pc:spChg>
        <pc:spChg chg="add del">
          <ac:chgData name="Fernando Arias" userId="ea7d7f4c993350f8" providerId="LiveId" clId="{5022C42C-3CCB-48D1-A293-E5A5EEDD260A}" dt="2019-11-25T22:01:44.909" v="37" actId="26606"/>
          <ac:spMkLst>
            <pc:docMk/>
            <pc:sldMk cId="0" sldId="262"/>
            <ac:spMk id="5166" creationId="{4437D23E-7DA0-4020-B991-9734AB977433}"/>
          </ac:spMkLst>
        </pc:spChg>
        <pc:spChg chg="add del">
          <ac:chgData name="Fernando Arias" userId="ea7d7f4c993350f8" providerId="LiveId" clId="{5022C42C-3CCB-48D1-A293-E5A5EEDD260A}" dt="2019-11-25T22:01:45.383" v="39" actId="26606"/>
          <ac:spMkLst>
            <pc:docMk/>
            <pc:sldMk cId="0" sldId="262"/>
            <ac:spMk id="5170" creationId="{845D3C1D-A85C-44EE-A21E-2DAAEC79F14E}"/>
          </ac:spMkLst>
        </pc:spChg>
        <pc:spChg chg="add del">
          <ac:chgData name="Fernando Arias" userId="ea7d7f4c993350f8" providerId="LiveId" clId="{5022C42C-3CCB-48D1-A293-E5A5EEDD260A}" dt="2019-11-25T22:01:45.383" v="39" actId="26606"/>
          <ac:spMkLst>
            <pc:docMk/>
            <pc:sldMk cId="0" sldId="262"/>
            <ac:spMk id="5173" creationId="{D987E165-75F1-443C-9A05-ADC511C3375C}"/>
          </ac:spMkLst>
        </pc:spChg>
        <pc:spChg chg="add del">
          <ac:chgData name="Fernando Arias" userId="ea7d7f4c993350f8" providerId="LiveId" clId="{5022C42C-3CCB-48D1-A293-E5A5EEDD260A}" dt="2019-11-25T22:01:45.383" v="39" actId="26606"/>
          <ac:spMkLst>
            <pc:docMk/>
            <pc:sldMk cId="0" sldId="262"/>
            <ac:spMk id="5174" creationId="{CBE418AF-82BD-4321-9C94-DE266A5D6CB8}"/>
          </ac:spMkLst>
        </pc:spChg>
        <pc:spChg chg="add">
          <ac:chgData name="Fernando Arias" userId="ea7d7f4c993350f8" providerId="LiveId" clId="{5022C42C-3CCB-48D1-A293-E5A5EEDD260A}" dt="2019-11-25T22:03:32.081" v="50" actId="26606"/>
          <ac:spMkLst>
            <pc:docMk/>
            <pc:sldMk cId="0" sldId="262"/>
            <ac:spMk id="5175" creationId="{989BE678-777B-482A-A616-FEDC47B162E5}"/>
          </ac:spMkLst>
        </pc:spChg>
        <pc:spChg chg="add del">
          <ac:chgData name="Fernando Arias" userId="ea7d7f4c993350f8" providerId="LiveId" clId="{5022C42C-3CCB-48D1-A293-E5A5EEDD260A}" dt="2019-11-25T22:02:58.585" v="44"/>
          <ac:spMkLst>
            <pc:docMk/>
            <pc:sldMk cId="0" sldId="262"/>
            <ac:spMk id="5178" creationId="{845D3C1D-A85C-44EE-A21E-2DAAEC79F14E}"/>
          </ac:spMkLst>
        </pc:spChg>
        <pc:spChg chg="add del">
          <ac:chgData name="Fernando Arias" userId="ea7d7f4c993350f8" providerId="LiveId" clId="{5022C42C-3CCB-48D1-A293-E5A5EEDD260A}" dt="2019-11-25T22:02:58.585" v="44"/>
          <ac:spMkLst>
            <pc:docMk/>
            <pc:sldMk cId="0" sldId="262"/>
            <ac:spMk id="5181" creationId="{D987E165-75F1-443C-9A05-ADC511C3375C}"/>
          </ac:spMkLst>
        </pc:spChg>
        <pc:spChg chg="add">
          <ac:chgData name="Fernando Arias" userId="ea7d7f4c993350f8" providerId="LiveId" clId="{5022C42C-3CCB-48D1-A293-E5A5EEDD260A}" dt="2019-11-25T22:03:32.081" v="50" actId="26606"/>
          <ac:spMkLst>
            <pc:docMk/>
            <pc:sldMk cId="0" sldId="262"/>
            <ac:spMk id="5184" creationId="{D28BE0C3-2102-4820-B88B-A448B1840D14}"/>
          </ac:spMkLst>
        </pc:spChg>
        <pc:spChg chg="add">
          <ac:chgData name="Fernando Arias" userId="ea7d7f4c993350f8" providerId="LiveId" clId="{5022C42C-3CCB-48D1-A293-E5A5EEDD260A}" dt="2019-11-25T22:03:32.081" v="50" actId="26606"/>
          <ac:spMkLst>
            <pc:docMk/>
            <pc:sldMk cId="0" sldId="262"/>
            <ac:spMk id="5185" creationId="{A26E2FAE-FA60-497B-B2CB-7702C6FF3A3F}"/>
          </ac:spMkLst>
        </pc:spChg>
        <pc:picChg chg="mod">
          <ac:chgData name="Fernando Arias" userId="ea7d7f4c993350f8" providerId="LiveId" clId="{5022C42C-3CCB-48D1-A293-E5A5EEDD260A}" dt="2019-11-25T22:03:32.081" v="50" actId="26606"/>
          <ac:picMkLst>
            <pc:docMk/>
            <pc:sldMk cId="0" sldId="262"/>
            <ac:picMk id="11" creationId="{A46C3FF7-C176-44C7-843D-6291B0077419}"/>
          </ac:picMkLst>
        </pc:picChg>
        <pc:picChg chg="add del">
          <ac:chgData name="Fernando Arias" userId="ea7d7f4c993350f8" providerId="LiveId" clId="{5022C42C-3CCB-48D1-A293-E5A5EEDD260A}" dt="2019-11-25T22:01:21.109" v="11" actId="26606"/>
          <ac:picMkLst>
            <pc:docMk/>
            <pc:sldMk cId="0" sldId="262"/>
            <ac:picMk id="74" creationId="{41B68C77-138E-4BF7-A276-BD0C78A4219F}"/>
          </ac:picMkLst>
        </pc:picChg>
        <pc:picChg chg="add del">
          <ac:chgData name="Fernando Arias" userId="ea7d7f4c993350f8" providerId="LiveId" clId="{5022C42C-3CCB-48D1-A293-E5A5EEDD260A}" dt="2019-11-25T22:01:21.109" v="11" actId="26606"/>
          <ac:picMkLst>
            <pc:docMk/>
            <pc:sldMk cId="0" sldId="262"/>
            <ac:picMk id="76" creationId="{7C268552-D473-46ED-B1B8-422042C4DEF1}"/>
          </ac:picMkLst>
        </pc:picChg>
        <pc:picChg chg="add del">
          <ac:chgData name="Fernando Arias" userId="ea7d7f4c993350f8" providerId="LiveId" clId="{5022C42C-3CCB-48D1-A293-E5A5EEDD260A}" dt="2019-11-25T22:01:21.109" v="11" actId="26606"/>
          <ac:picMkLst>
            <pc:docMk/>
            <pc:sldMk cId="0" sldId="262"/>
            <ac:picMk id="80" creationId="{B9238B3E-24AA-439A-B527-6C5DF6D72145}"/>
          </ac:picMkLst>
        </pc:picChg>
        <pc:picChg chg="add del">
          <ac:chgData name="Fernando Arias" userId="ea7d7f4c993350f8" providerId="LiveId" clId="{5022C42C-3CCB-48D1-A293-E5A5EEDD260A}" dt="2019-11-25T22:01:21.109" v="11" actId="26606"/>
          <ac:picMkLst>
            <pc:docMk/>
            <pc:sldMk cId="0" sldId="262"/>
            <ac:picMk id="82" creationId="{69F01145-BEA3-4CBF-AA21-10077B948CA8}"/>
          </ac:picMkLst>
        </pc:picChg>
        <pc:picChg chg="add del">
          <ac:chgData name="Fernando Arias" userId="ea7d7f4c993350f8" providerId="LiveId" clId="{5022C42C-3CCB-48D1-A293-E5A5EEDD260A}" dt="2019-11-25T22:01:24.088" v="13" actId="26606"/>
          <ac:picMkLst>
            <pc:docMk/>
            <pc:sldMk cId="0" sldId="262"/>
            <ac:picMk id="5127" creationId="{DF19BAF3-7E20-4B9D-B544-BABAEEA1FA75}"/>
          </ac:picMkLst>
        </pc:picChg>
        <pc:picChg chg="add del">
          <ac:chgData name="Fernando Arias" userId="ea7d7f4c993350f8" providerId="LiveId" clId="{5022C42C-3CCB-48D1-A293-E5A5EEDD260A}" dt="2019-11-25T22:01:24.088" v="13" actId="26606"/>
          <ac:picMkLst>
            <pc:docMk/>
            <pc:sldMk cId="0" sldId="262"/>
            <ac:picMk id="5128" creationId="{950648F4-ABCD-4DF0-8641-76CFB2354721}"/>
          </ac:picMkLst>
        </pc:picChg>
        <pc:picChg chg="add del">
          <ac:chgData name="Fernando Arias" userId="ea7d7f4c993350f8" providerId="LiveId" clId="{5022C42C-3CCB-48D1-A293-E5A5EEDD260A}" dt="2019-11-25T22:01:24.088" v="13" actId="26606"/>
          <ac:picMkLst>
            <pc:docMk/>
            <pc:sldMk cId="0" sldId="262"/>
            <ac:picMk id="5130" creationId="{CF1EB4BD-9C7E-4AA3-9681-C7EB0DA6250B}"/>
          </ac:picMkLst>
        </pc:picChg>
        <pc:picChg chg="add del">
          <ac:chgData name="Fernando Arias" userId="ea7d7f4c993350f8" providerId="LiveId" clId="{5022C42C-3CCB-48D1-A293-E5A5EEDD260A}" dt="2019-11-25T22:01:24.088" v="13" actId="26606"/>
          <ac:picMkLst>
            <pc:docMk/>
            <pc:sldMk cId="0" sldId="262"/>
            <ac:picMk id="5131" creationId="{94AAE3AA-3759-4D28-B0EF-575F25A5146C}"/>
          </ac:picMkLst>
        </pc:picChg>
        <pc:picChg chg="add del">
          <ac:chgData name="Fernando Arias" userId="ea7d7f4c993350f8" providerId="LiveId" clId="{5022C42C-3CCB-48D1-A293-E5A5EEDD260A}" dt="2019-11-25T22:01:44.009" v="35" actId="26606"/>
          <ac:picMkLst>
            <pc:docMk/>
            <pc:sldMk cId="0" sldId="262"/>
            <ac:picMk id="5134" creationId="{C0F4014E-6BAF-4F6C-B8CE-81A4D8F8801E}"/>
          </ac:picMkLst>
        </pc:picChg>
        <pc:picChg chg="add del">
          <ac:chgData name="Fernando Arias" userId="ea7d7f4c993350f8" providerId="LiveId" clId="{5022C42C-3CCB-48D1-A293-E5A5EEDD260A}" dt="2019-11-25T22:01:24.813" v="15" actId="26606"/>
          <ac:picMkLst>
            <pc:docMk/>
            <pc:sldMk cId="0" sldId="262"/>
            <ac:picMk id="5135" creationId="{DF19BAF3-7E20-4B9D-B544-BABAEEA1FA75}"/>
          </ac:picMkLst>
        </pc:picChg>
        <pc:picChg chg="add del">
          <ac:chgData name="Fernando Arias" userId="ea7d7f4c993350f8" providerId="LiveId" clId="{5022C42C-3CCB-48D1-A293-E5A5EEDD260A}" dt="2019-11-25T22:01:24.813" v="15" actId="26606"/>
          <ac:picMkLst>
            <pc:docMk/>
            <pc:sldMk cId="0" sldId="262"/>
            <ac:picMk id="5136" creationId="{950648F4-ABCD-4DF0-8641-76CFB2354721}"/>
          </ac:picMkLst>
        </pc:picChg>
        <pc:picChg chg="add del">
          <ac:chgData name="Fernando Arias" userId="ea7d7f4c993350f8" providerId="LiveId" clId="{5022C42C-3CCB-48D1-A293-E5A5EEDD260A}" dt="2019-11-25T22:01:24.813" v="15" actId="26606"/>
          <ac:picMkLst>
            <pc:docMk/>
            <pc:sldMk cId="0" sldId="262"/>
            <ac:picMk id="5138" creationId="{CF1EB4BD-9C7E-4AA3-9681-C7EB0DA6250B}"/>
          </ac:picMkLst>
        </pc:picChg>
        <pc:picChg chg="add del">
          <ac:chgData name="Fernando Arias" userId="ea7d7f4c993350f8" providerId="LiveId" clId="{5022C42C-3CCB-48D1-A293-E5A5EEDD260A}" dt="2019-11-25T22:01:24.813" v="15" actId="26606"/>
          <ac:picMkLst>
            <pc:docMk/>
            <pc:sldMk cId="0" sldId="262"/>
            <ac:picMk id="5139" creationId="{94AAE3AA-3759-4D28-B0EF-575F25A5146C}"/>
          </ac:picMkLst>
        </pc:picChg>
        <pc:picChg chg="add del">
          <ac:chgData name="Fernando Arias" userId="ea7d7f4c993350f8" providerId="LiveId" clId="{5022C42C-3CCB-48D1-A293-E5A5EEDD260A}" dt="2019-11-25T22:01:44.009" v="35" actId="26606"/>
          <ac:picMkLst>
            <pc:docMk/>
            <pc:sldMk cId="0" sldId="262"/>
            <ac:picMk id="5142" creationId="{B891C919-1CCE-4DE8-BCB6-6D4A823ABA63}"/>
          </ac:picMkLst>
        </pc:picChg>
        <pc:picChg chg="add del">
          <ac:chgData name="Fernando Arias" userId="ea7d7f4c993350f8" providerId="LiveId" clId="{5022C42C-3CCB-48D1-A293-E5A5EEDD260A}" dt="2019-11-25T22:01:37.327" v="33"/>
          <ac:picMkLst>
            <pc:docMk/>
            <pc:sldMk cId="0" sldId="262"/>
            <ac:picMk id="5143" creationId="{DF19BAF3-7E20-4B9D-B544-BABAEEA1FA75}"/>
          </ac:picMkLst>
        </pc:picChg>
        <pc:picChg chg="add del">
          <ac:chgData name="Fernando Arias" userId="ea7d7f4c993350f8" providerId="LiveId" clId="{5022C42C-3CCB-48D1-A293-E5A5EEDD260A}" dt="2019-11-25T22:01:37.327" v="33"/>
          <ac:picMkLst>
            <pc:docMk/>
            <pc:sldMk cId="0" sldId="262"/>
            <ac:picMk id="5144" creationId="{950648F4-ABCD-4DF0-8641-76CFB2354721}"/>
          </ac:picMkLst>
        </pc:picChg>
        <pc:picChg chg="add del">
          <ac:chgData name="Fernando Arias" userId="ea7d7f4c993350f8" providerId="LiveId" clId="{5022C42C-3CCB-48D1-A293-E5A5EEDD260A}" dt="2019-11-25T22:01:37.327" v="33"/>
          <ac:picMkLst>
            <pc:docMk/>
            <pc:sldMk cId="0" sldId="262"/>
            <ac:picMk id="5146" creationId="{CF1EB4BD-9C7E-4AA3-9681-C7EB0DA6250B}"/>
          </ac:picMkLst>
        </pc:picChg>
        <pc:picChg chg="add del">
          <ac:chgData name="Fernando Arias" userId="ea7d7f4c993350f8" providerId="LiveId" clId="{5022C42C-3CCB-48D1-A293-E5A5EEDD260A}" dt="2019-11-25T22:01:37.327" v="33"/>
          <ac:picMkLst>
            <pc:docMk/>
            <pc:sldMk cId="0" sldId="262"/>
            <ac:picMk id="5147" creationId="{94AAE3AA-3759-4D28-B0EF-575F25A5146C}"/>
          </ac:picMkLst>
        </pc:picChg>
        <pc:picChg chg="add del">
          <ac:chgData name="Fernando Arias" userId="ea7d7f4c993350f8" providerId="LiveId" clId="{5022C42C-3CCB-48D1-A293-E5A5EEDD260A}" dt="2019-11-25T22:01:44.009" v="35" actId="26606"/>
          <ac:picMkLst>
            <pc:docMk/>
            <pc:sldMk cId="0" sldId="262"/>
            <ac:picMk id="5152" creationId="{1272C03D-FF5F-4787-9923-252D8F950C24}"/>
          </ac:picMkLst>
        </pc:picChg>
        <pc:picChg chg="add del">
          <ac:chgData name="Fernando Arias" userId="ea7d7f4c993350f8" providerId="LiveId" clId="{5022C42C-3CCB-48D1-A293-E5A5EEDD260A}" dt="2019-11-25T22:01:44.009" v="35" actId="26606"/>
          <ac:picMkLst>
            <pc:docMk/>
            <pc:sldMk cId="0" sldId="262"/>
            <ac:picMk id="5153" creationId="{809E94B5-14C4-4FFC-A641-4DD9C0733BEC}"/>
          </ac:picMkLst>
        </pc:picChg>
        <pc:picChg chg="add">
          <ac:chgData name="Fernando Arias" userId="ea7d7f4c993350f8" providerId="LiveId" clId="{5022C42C-3CCB-48D1-A293-E5A5EEDD260A}" dt="2019-11-25T22:03:32.081" v="50" actId="26606"/>
          <ac:picMkLst>
            <pc:docMk/>
            <pc:sldMk cId="0" sldId="262"/>
            <ac:picMk id="5156" creationId="{DF19BAF3-7E20-4B9D-B544-BABAEEA1FA75}"/>
          </ac:picMkLst>
        </pc:picChg>
        <pc:picChg chg="add del">
          <ac:chgData name="Fernando Arias" userId="ea7d7f4c993350f8" providerId="LiveId" clId="{5022C42C-3CCB-48D1-A293-E5A5EEDD260A}" dt="2019-11-25T22:01:44.909" v="37" actId="26606"/>
          <ac:picMkLst>
            <pc:docMk/>
            <pc:sldMk cId="0" sldId="262"/>
            <ac:picMk id="5157" creationId="{BED40652-2041-40A8-BD19-217432266812}"/>
          </ac:picMkLst>
        </pc:picChg>
        <pc:picChg chg="add del">
          <ac:chgData name="Fernando Arias" userId="ea7d7f4c993350f8" providerId="LiveId" clId="{5022C42C-3CCB-48D1-A293-E5A5EEDD260A}" dt="2019-11-25T22:01:44.909" v="37" actId="26606"/>
          <ac:picMkLst>
            <pc:docMk/>
            <pc:sldMk cId="0" sldId="262"/>
            <ac:picMk id="5158" creationId="{3F9E3962-D4A6-4AE1-88E9-74BCE5EB88F5}"/>
          </ac:picMkLst>
        </pc:picChg>
        <pc:picChg chg="add del">
          <ac:chgData name="Fernando Arias" userId="ea7d7f4c993350f8" providerId="LiveId" clId="{5022C42C-3CCB-48D1-A293-E5A5EEDD260A}" dt="2019-11-25T22:01:44.909" v="37" actId="26606"/>
          <ac:picMkLst>
            <pc:docMk/>
            <pc:sldMk cId="0" sldId="262"/>
            <ac:picMk id="5160" creationId="{79C71F41-5AA1-428C-A1E3-0BD5A769116D}"/>
          </ac:picMkLst>
        </pc:picChg>
        <pc:picChg chg="add del">
          <ac:chgData name="Fernando Arias" userId="ea7d7f4c993350f8" providerId="LiveId" clId="{5022C42C-3CCB-48D1-A293-E5A5EEDD260A}" dt="2019-11-25T22:01:44.909" v="37" actId="26606"/>
          <ac:picMkLst>
            <pc:docMk/>
            <pc:sldMk cId="0" sldId="262"/>
            <ac:picMk id="5161" creationId="{8AA17048-7FB7-46CB-B99B-8D9D66ECA5B6}"/>
          </ac:picMkLst>
        </pc:picChg>
        <pc:picChg chg="add">
          <ac:chgData name="Fernando Arias" userId="ea7d7f4c993350f8" providerId="LiveId" clId="{5022C42C-3CCB-48D1-A293-E5A5EEDD260A}" dt="2019-11-25T22:03:32.081" v="50" actId="26606"/>
          <ac:picMkLst>
            <pc:docMk/>
            <pc:sldMk cId="0" sldId="262"/>
            <ac:picMk id="5167" creationId="{950648F4-ABCD-4DF0-8641-76CFB2354721}"/>
          </ac:picMkLst>
        </pc:picChg>
        <pc:picChg chg="add del">
          <ac:chgData name="Fernando Arias" userId="ea7d7f4c993350f8" providerId="LiveId" clId="{5022C42C-3CCB-48D1-A293-E5A5EEDD260A}" dt="2019-11-25T22:01:45.383" v="39" actId="26606"/>
          <ac:picMkLst>
            <pc:docMk/>
            <pc:sldMk cId="0" sldId="262"/>
            <ac:picMk id="5168" creationId="{C0F4014E-6BAF-4F6C-B8CE-81A4D8F8801E}"/>
          </ac:picMkLst>
        </pc:picChg>
        <pc:picChg chg="add del">
          <ac:chgData name="Fernando Arias" userId="ea7d7f4c993350f8" providerId="LiveId" clId="{5022C42C-3CCB-48D1-A293-E5A5EEDD260A}" dt="2019-11-25T22:01:45.383" v="39" actId="26606"/>
          <ac:picMkLst>
            <pc:docMk/>
            <pc:sldMk cId="0" sldId="262"/>
            <ac:picMk id="5169" creationId="{B891C919-1CCE-4DE8-BCB6-6D4A823ABA63}"/>
          </ac:picMkLst>
        </pc:picChg>
        <pc:picChg chg="add del">
          <ac:chgData name="Fernando Arias" userId="ea7d7f4c993350f8" providerId="LiveId" clId="{5022C42C-3CCB-48D1-A293-E5A5EEDD260A}" dt="2019-11-25T22:01:45.383" v="39" actId="26606"/>
          <ac:picMkLst>
            <pc:docMk/>
            <pc:sldMk cId="0" sldId="262"/>
            <ac:picMk id="5171" creationId="{1272C03D-FF5F-4787-9923-252D8F950C24}"/>
          </ac:picMkLst>
        </pc:picChg>
        <pc:picChg chg="add del">
          <ac:chgData name="Fernando Arias" userId="ea7d7f4c993350f8" providerId="LiveId" clId="{5022C42C-3CCB-48D1-A293-E5A5EEDD260A}" dt="2019-11-25T22:01:45.383" v="39" actId="26606"/>
          <ac:picMkLst>
            <pc:docMk/>
            <pc:sldMk cId="0" sldId="262"/>
            <ac:picMk id="5172" creationId="{809E94B5-14C4-4FFC-A641-4DD9C0733BEC}"/>
          </ac:picMkLst>
        </pc:picChg>
        <pc:picChg chg="add del">
          <ac:chgData name="Fernando Arias" userId="ea7d7f4c993350f8" providerId="LiveId" clId="{5022C42C-3CCB-48D1-A293-E5A5EEDD260A}" dt="2019-11-25T22:02:58.585" v="44"/>
          <ac:picMkLst>
            <pc:docMk/>
            <pc:sldMk cId="0" sldId="262"/>
            <ac:picMk id="5176" creationId="{C0F4014E-6BAF-4F6C-B8CE-81A4D8F8801E}"/>
          </ac:picMkLst>
        </pc:picChg>
        <pc:picChg chg="add del">
          <ac:chgData name="Fernando Arias" userId="ea7d7f4c993350f8" providerId="LiveId" clId="{5022C42C-3CCB-48D1-A293-E5A5EEDD260A}" dt="2019-11-25T22:02:58.585" v="44"/>
          <ac:picMkLst>
            <pc:docMk/>
            <pc:sldMk cId="0" sldId="262"/>
            <ac:picMk id="5177" creationId="{B891C919-1CCE-4DE8-BCB6-6D4A823ABA63}"/>
          </ac:picMkLst>
        </pc:picChg>
        <pc:picChg chg="add del">
          <ac:chgData name="Fernando Arias" userId="ea7d7f4c993350f8" providerId="LiveId" clId="{5022C42C-3CCB-48D1-A293-E5A5EEDD260A}" dt="2019-11-25T22:02:58.585" v="44"/>
          <ac:picMkLst>
            <pc:docMk/>
            <pc:sldMk cId="0" sldId="262"/>
            <ac:picMk id="5179" creationId="{1272C03D-FF5F-4787-9923-252D8F950C24}"/>
          </ac:picMkLst>
        </pc:picChg>
        <pc:picChg chg="add del">
          <ac:chgData name="Fernando Arias" userId="ea7d7f4c993350f8" providerId="LiveId" clId="{5022C42C-3CCB-48D1-A293-E5A5EEDD260A}" dt="2019-11-25T22:02:58.585" v="44"/>
          <ac:picMkLst>
            <pc:docMk/>
            <pc:sldMk cId="0" sldId="262"/>
            <ac:picMk id="5180" creationId="{809E94B5-14C4-4FFC-A641-4DD9C0733BEC}"/>
          </ac:picMkLst>
        </pc:picChg>
        <pc:picChg chg="add">
          <ac:chgData name="Fernando Arias" userId="ea7d7f4c993350f8" providerId="LiveId" clId="{5022C42C-3CCB-48D1-A293-E5A5EEDD260A}" dt="2019-11-25T22:03:32.081" v="50" actId="26606"/>
          <ac:picMkLst>
            <pc:docMk/>
            <pc:sldMk cId="0" sldId="262"/>
            <ac:picMk id="5182" creationId="{CF1EB4BD-9C7E-4AA3-9681-C7EB0DA6250B}"/>
          </ac:picMkLst>
        </pc:picChg>
        <pc:picChg chg="add">
          <ac:chgData name="Fernando Arias" userId="ea7d7f4c993350f8" providerId="LiveId" clId="{5022C42C-3CCB-48D1-A293-E5A5EEDD260A}" dt="2019-11-25T22:03:32.081" v="50" actId="26606"/>
          <ac:picMkLst>
            <pc:docMk/>
            <pc:sldMk cId="0" sldId="262"/>
            <ac:picMk id="5183" creationId="{94AAE3AA-3759-4D28-B0EF-575F25A5146C}"/>
          </ac:picMkLst>
        </pc:picChg>
      </pc:sldChg>
      <pc:sldChg chg="addSp modSp mod setBg">
        <pc:chgData name="Fernando Arias" userId="ea7d7f4c993350f8" providerId="LiveId" clId="{5022C42C-3CCB-48D1-A293-E5A5EEDD260A}" dt="2019-11-25T22:04:11.424" v="55" actId="26606"/>
        <pc:sldMkLst>
          <pc:docMk/>
          <pc:sldMk cId="0" sldId="264"/>
        </pc:sldMkLst>
        <pc:spChg chg="mod">
          <ac:chgData name="Fernando Arias" userId="ea7d7f4c993350f8" providerId="LiveId" clId="{5022C42C-3CCB-48D1-A293-E5A5EEDD260A}" dt="2019-11-25T22:04:11.424" v="55" actId="26606"/>
          <ac:spMkLst>
            <pc:docMk/>
            <pc:sldMk cId="0" sldId="264"/>
            <ac:spMk id="2" creationId="{F8E25644-3F42-4030-AABF-DD3FA492A538}"/>
          </ac:spMkLst>
        </pc:spChg>
        <pc:spChg chg="add">
          <ac:chgData name="Fernando Arias" userId="ea7d7f4c993350f8" providerId="LiveId" clId="{5022C42C-3CCB-48D1-A293-E5A5EEDD260A}" dt="2019-11-25T22:04:11.424" v="55" actId="26606"/>
          <ac:spMkLst>
            <pc:docMk/>
            <pc:sldMk cId="0" sldId="264"/>
            <ac:spMk id="75" creationId="{4FA533C5-33E3-4611-AF9F-72811D8B26A6}"/>
          </ac:spMkLst>
        </pc:spChg>
        <pc:spChg chg="add">
          <ac:chgData name="Fernando Arias" userId="ea7d7f4c993350f8" providerId="LiveId" clId="{5022C42C-3CCB-48D1-A293-E5A5EEDD260A}" dt="2019-11-25T22:04:11.424" v="55" actId="26606"/>
          <ac:spMkLst>
            <pc:docMk/>
            <pc:sldMk cId="0" sldId="264"/>
            <ac:spMk id="81" creationId="{87F0FDC4-AD8C-47D9-9131-623C98ADB0AE}"/>
          </ac:spMkLst>
        </pc:spChg>
        <pc:spChg chg="add">
          <ac:chgData name="Fernando Arias" userId="ea7d7f4c993350f8" providerId="LiveId" clId="{5022C42C-3CCB-48D1-A293-E5A5EEDD260A}" dt="2019-11-25T22:04:11.424" v="55" actId="26606"/>
          <ac:spMkLst>
            <pc:docMk/>
            <pc:sldMk cId="0" sldId="264"/>
            <ac:spMk id="83" creationId="{DE27238C-8EAF-4098-86E6-7723B7DAE601}"/>
          </ac:spMkLst>
        </pc:spChg>
        <pc:spChg chg="add">
          <ac:chgData name="Fernando Arias" userId="ea7d7f4c993350f8" providerId="LiveId" clId="{5022C42C-3CCB-48D1-A293-E5A5EEDD260A}" dt="2019-11-25T22:04:11.424" v="55" actId="26606"/>
          <ac:spMkLst>
            <pc:docMk/>
            <pc:sldMk cId="0" sldId="264"/>
            <ac:spMk id="85" creationId="{992F97B1-1891-4FCC-9E5F-BA97EDB48F89}"/>
          </ac:spMkLst>
        </pc:spChg>
        <pc:spChg chg="add">
          <ac:chgData name="Fernando Arias" userId="ea7d7f4c993350f8" providerId="LiveId" clId="{5022C42C-3CCB-48D1-A293-E5A5EEDD260A}" dt="2019-11-25T22:04:11.424" v="55" actId="26606"/>
          <ac:spMkLst>
            <pc:docMk/>
            <pc:sldMk cId="0" sldId="264"/>
            <ac:spMk id="87" creationId="{78C6C821-FEE1-4EB6-9590-C021440C77DE}"/>
          </ac:spMkLst>
        </pc:spChg>
        <pc:spChg chg="add">
          <ac:chgData name="Fernando Arias" userId="ea7d7f4c993350f8" providerId="LiveId" clId="{5022C42C-3CCB-48D1-A293-E5A5EEDD260A}" dt="2019-11-25T22:04:11.424" v="55" actId="26606"/>
          <ac:spMkLst>
            <pc:docMk/>
            <pc:sldMk cId="0" sldId="264"/>
            <ac:spMk id="89" creationId="{B61A74B3-E247-44D4-8C48-FAE8E2056401}"/>
          </ac:spMkLst>
        </pc:spChg>
        <pc:spChg chg="mod">
          <ac:chgData name="Fernando Arias" userId="ea7d7f4c993350f8" providerId="LiveId" clId="{5022C42C-3CCB-48D1-A293-E5A5EEDD260A}" dt="2019-11-25T22:04:11.424" v="55" actId="26606"/>
          <ac:spMkLst>
            <pc:docMk/>
            <pc:sldMk cId="0" sldId="264"/>
            <ac:spMk id="10242" creationId="{1633DC3E-B2A8-45F9-BDBD-F582856B16C6}"/>
          </ac:spMkLst>
        </pc:spChg>
        <pc:picChg chg="add">
          <ac:chgData name="Fernando Arias" userId="ea7d7f4c993350f8" providerId="LiveId" clId="{5022C42C-3CCB-48D1-A293-E5A5EEDD260A}" dt="2019-11-25T22:04:11.424" v="55" actId="26606"/>
          <ac:picMkLst>
            <pc:docMk/>
            <pc:sldMk cId="0" sldId="264"/>
            <ac:picMk id="71" creationId="{91B28F63-CF00-448F-B141-FE33C33B1891}"/>
          </ac:picMkLst>
        </pc:picChg>
        <pc:picChg chg="add">
          <ac:chgData name="Fernando Arias" userId="ea7d7f4c993350f8" providerId="LiveId" clId="{5022C42C-3CCB-48D1-A293-E5A5EEDD260A}" dt="2019-11-25T22:04:11.424" v="55" actId="26606"/>
          <ac:picMkLst>
            <pc:docMk/>
            <pc:sldMk cId="0" sldId="264"/>
            <ac:picMk id="73" creationId="{2AE609E2-8522-44E4-9077-980E5BCF3E14}"/>
          </ac:picMkLst>
        </pc:picChg>
        <pc:picChg chg="add">
          <ac:chgData name="Fernando Arias" userId="ea7d7f4c993350f8" providerId="LiveId" clId="{5022C42C-3CCB-48D1-A293-E5A5EEDD260A}" dt="2019-11-25T22:04:11.424" v="55" actId="26606"/>
          <ac:picMkLst>
            <pc:docMk/>
            <pc:sldMk cId="0" sldId="264"/>
            <ac:picMk id="77" creationId="{8949AD42-25FD-4C3D-9EEE-B7FEC5809988}"/>
          </ac:picMkLst>
        </pc:picChg>
        <pc:picChg chg="add">
          <ac:chgData name="Fernando Arias" userId="ea7d7f4c993350f8" providerId="LiveId" clId="{5022C42C-3CCB-48D1-A293-E5A5EEDD260A}" dt="2019-11-25T22:04:11.424" v="55" actId="26606"/>
          <ac:picMkLst>
            <pc:docMk/>
            <pc:sldMk cId="0" sldId="264"/>
            <ac:picMk id="79" creationId="{6AC7D913-60B7-4603-881B-831DA5D3A940}"/>
          </ac:picMkLst>
        </pc:picChg>
      </pc:sldChg>
      <pc:sldChg chg="addSp delSp modSp delDesignElem">
        <pc:chgData name="Fernando Arias" userId="ea7d7f4c993350f8" providerId="LiveId" clId="{5022C42C-3CCB-48D1-A293-E5A5EEDD260A}" dt="2019-11-25T22:06:38.847" v="80" actId="26606"/>
        <pc:sldMkLst>
          <pc:docMk/>
          <pc:sldMk cId="0" sldId="270"/>
        </pc:sldMkLst>
        <pc:spChg chg="del mod">
          <ac:chgData name="Fernando Arias" userId="ea7d7f4c993350f8" providerId="LiveId" clId="{5022C42C-3CCB-48D1-A293-E5A5EEDD260A}" dt="2019-11-25T22:05:27.134" v="66" actId="478"/>
          <ac:spMkLst>
            <pc:docMk/>
            <pc:sldMk cId="0" sldId="270"/>
            <ac:spMk id="2" creationId="{202F2497-B274-4459-AE79-039C42E132D5}"/>
          </ac:spMkLst>
        </pc:spChg>
        <pc:spChg chg="mod">
          <ac:chgData name="Fernando Arias" userId="ea7d7f4c993350f8" providerId="LiveId" clId="{5022C42C-3CCB-48D1-A293-E5A5EEDD260A}" dt="2019-11-25T22:06:38.847" v="80" actId="26606"/>
          <ac:spMkLst>
            <pc:docMk/>
            <pc:sldMk cId="0" sldId="270"/>
            <ac:spMk id="3" creationId="{6169B4FC-1309-4DC7-B14D-DE14F8E0731B}"/>
          </ac:spMkLst>
        </pc:spChg>
        <pc:spChg chg="add del mod">
          <ac:chgData name="Fernando Arias" userId="ea7d7f4c993350f8" providerId="LiveId" clId="{5022C42C-3CCB-48D1-A293-E5A5EEDD260A}" dt="2019-11-25T22:04:58.880" v="58"/>
          <ac:spMkLst>
            <pc:docMk/>
            <pc:sldMk cId="0" sldId="270"/>
            <ac:spMk id="4" creationId="{4E69DC72-A6C3-4666-95E9-66A55F7EF54F}"/>
          </ac:spMkLst>
        </pc:spChg>
        <pc:spChg chg="add del mod">
          <ac:chgData name="Fernando Arias" userId="ea7d7f4c993350f8" providerId="LiveId" clId="{5022C42C-3CCB-48D1-A293-E5A5EEDD260A}" dt="2019-11-25T22:04:58.880" v="58"/>
          <ac:spMkLst>
            <pc:docMk/>
            <pc:sldMk cId="0" sldId="270"/>
            <ac:spMk id="5" creationId="{438CA616-D25D-4979-96F1-402F9BF183D3}"/>
          </ac:spMkLst>
        </pc:spChg>
        <pc:spChg chg="add del mod">
          <ac:chgData name="Fernando Arias" userId="ea7d7f4c993350f8" providerId="LiveId" clId="{5022C42C-3CCB-48D1-A293-E5A5EEDD260A}" dt="2019-11-25T22:04:58.880" v="58"/>
          <ac:spMkLst>
            <pc:docMk/>
            <pc:sldMk cId="0" sldId="270"/>
            <ac:spMk id="6" creationId="{15661EB4-2387-41E1-8E9B-971B1A75BBC4}"/>
          </ac:spMkLst>
        </pc:spChg>
        <pc:spChg chg="add del mod">
          <ac:chgData name="Fernando Arias" userId="ea7d7f4c993350f8" providerId="LiveId" clId="{5022C42C-3CCB-48D1-A293-E5A5EEDD260A}" dt="2019-11-25T22:05:33.130" v="68"/>
          <ac:spMkLst>
            <pc:docMk/>
            <pc:sldMk cId="0" sldId="270"/>
            <ac:spMk id="7" creationId="{5E790E0B-036E-40A2-AC2B-C4394B4CE45F}"/>
          </ac:spMkLst>
        </pc:spChg>
        <pc:spChg chg="add del mod">
          <ac:chgData name="Fernando Arias" userId="ea7d7f4c993350f8" providerId="LiveId" clId="{5022C42C-3CCB-48D1-A293-E5A5EEDD260A}" dt="2019-11-25T22:05:33.130" v="68"/>
          <ac:spMkLst>
            <pc:docMk/>
            <pc:sldMk cId="0" sldId="270"/>
            <ac:spMk id="8" creationId="{3A938936-9492-42F5-A438-06CAE15F55D7}"/>
          </ac:spMkLst>
        </pc:spChg>
        <pc:spChg chg="add del mod">
          <ac:chgData name="Fernando Arias" userId="ea7d7f4c993350f8" providerId="LiveId" clId="{5022C42C-3CCB-48D1-A293-E5A5EEDD260A}" dt="2019-11-25T22:05:33.130" v="68"/>
          <ac:spMkLst>
            <pc:docMk/>
            <pc:sldMk cId="0" sldId="270"/>
            <ac:spMk id="9" creationId="{79DD63BA-EA17-4B61-876F-7021E610DC8A}"/>
          </ac:spMkLst>
        </pc:spChg>
        <pc:spChg chg="add del mod">
          <ac:chgData name="Fernando Arias" userId="ea7d7f4c993350f8" providerId="LiveId" clId="{5022C42C-3CCB-48D1-A293-E5A5EEDD260A}" dt="2019-11-25T22:05:44.763" v="70"/>
          <ac:spMkLst>
            <pc:docMk/>
            <pc:sldMk cId="0" sldId="270"/>
            <ac:spMk id="10" creationId="{32B770CA-4044-458C-990D-11E495B39400}"/>
          </ac:spMkLst>
        </pc:spChg>
        <pc:spChg chg="add del mod">
          <ac:chgData name="Fernando Arias" userId="ea7d7f4c993350f8" providerId="LiveId" clId="{5022C42C-3CCB-48D1-A293-E5A5EEDD260A}" dt="2019-11-25T22:06:23.468" v="79"/>
          <ac:spMkLst>
            <pc:docMk/>
            <pc:sldMk cId="0" sldId="270"/>
            <ac:spMk id="11" creationId="{4B8AEA11-5114-44CE-A232-3CD6CF121D38}"/>
          </ac:spMkLst>
        </pc:spChg>
        <pc:spChg chg="add del mod">
          <ac:chgData name="Fernando Arias" userId="ea7d7f4c993350f8" providerId="LiveId" clId="{5022C42C-3CCB-48D1-A293-E5A5EEDD260A}" dt="2019-11-25T22:06:23.468" v="79"/>
          <ac:spMkLst>
            <pc:docMk/>
            <pc:sldMk cId="0" sldId="270"/>
            <ac:spMk id="12" creationId="{FAA5B13F-F931-421F-A6F4-0C7939736CFC}"/>
          </ac:spMkLst>
        </pc:spChg>
        <pc:spChg chg="add del mod">
          <ac:chgData name="Fernando Arias" userId="ea7d7f4c993350f8" providerId="LiveId" clId="{5022C42C-3CCB-48D1-A293-E5A5EEDD260A}" dt="2019-11-25T22:06:23.468" v="79"/>
          <ac:spMkLst>
            <pc:docMk/>
            <pc:sldMk cId="0" sldId="270"/>
            <ac:spMk id="13" creationId="{FACC409E-3D7D-4173-B1F7-58D260D1B210}"/>
          </ac:spMkLst>
        </pc:spChg>
        <pc:spChg chg="add del">
          <ac:chgData name="Fernando Arias" userId="ea7d7f4c993350f8" providerId="LiveId" clId="{5022C42C-3CCB-48D1-A293-E5A5EEDD260A}" dt="2019-11-25T22:06:23.468" v="79"/>
          <ac:spMkLst>
            <pc:docMk/>
            <pc:sldMk cId="0" sldId="270"/>
            <ac:spMk id="76" creationId="{4FA533C5-33E3-4611-AF9F-72811D8B26A6}"/>
          </ac:spMkLst>
        </pc:spChg>
        <pc:spChg chg="add del">
          <ac:chgData name="Fernando Arias" userId="ea7d7f4c993350f8" providerId="LiveId" clId="{5022C42C-3CCB-48D1-A293-E5A5EEDD260A}" dt="2019-11-25T22:06:23.468" v="79"/>
          <ac:spMkLst>
            <pc:docMk/>
            <pc:sldMk cId="0" sldId="270"/>
            <ac:spMk id="82" creationId="{87F0FDC4-AD8C-47D9-9131-623C98ADB0AE}"/>
          </ac:spMkLst>
        </pc:spChg>
        <pc:spChg chg="add del">
          <ac:chgData name="Fernando Arias" userId="ea7d7f4c993350f8" providerId="LiveId" clId="{5022C42C-3CCB-48D1-A293-E5A5EEDD260A}" dt="2019-11-25T22:06:23.468" v="79"/>
          <ac:spMkLst>
            <pc:docMk/>
            <pc:sldMk cId="0" sldId="270"/>
            <ac:spMk id="84" creationId="{DE27238C-8EAF-4098-86E6-7723B7DAE601}"/>
          </ac:spMkLst>
        </pc:spChg>
        <pc:spChg chg="add del">
          <ac:chgData name="Fernando Arias" userId="ea7d7f4c993350f8" providerId="LiveId" clId="{5022C42C-3CCB-48D1-A293-E5A5EEDD260A}" dt="2019-11-25T22:06:23.468" v="79"/>
          <ac:spMkLst>
            <pc:docMk/>
            <pc:sldMk cId="0" sldId="270"/>
            <ac:spMk id="86" creationId="{992F97B1-1891-4FCC-9E5F-BA97EDB48F89}"/>
          </ac:spMkLst>
        </pc:spChg>
        <pc:spChg chg="add del">
          <ac:chgData name="Fernando Arias" userId="ea7d7f4c993350f8" providerId="LiveId" clId="{5022C42C-3CCB-48D1-A293-E5A5EEDD260A}" dt="2019-11-25T22:06:23.468" v="79"/>
          <ac:spMkLst>
            <pc:docMk/>
            <pc:sldMk cId="0" sldId="270"/>
            <ac:spMk id="88" creationId="{78C6C821-FEE1-4EB6-9590-C021440C77DE}"/>
          </ac:spMkLst>
        </pc:spChg>
        <pc:spChg chg="add del">
          <ac:chgData name="Fernando Arias" userId="ea7d7f4c993350f8" providerId="LiveId" clId="{5022C42C-3CCB-48D1-A293-E5A5EEDD260A}" dt="2019-11-25T22:06:23.468" v="79"/>
          <ac:spMkLst>
            <pc:docMk/>
            <pc:sldMk cId="0" sldId="270"/>
            <ac:spMk id="90" creationId="{B61A74B3-E247-44D4-8C48-FAE8E2056401}"/>
          </ac:spMkLst>
        </pc:spChg>
        <pc:spChg chg="mod">
          <ac:chgData name="Fernando Arias" userId="ea7d7f4c993350f8" providerId="LiveId" clId="{5022C42C-3CCB-48D1-A293-E5A5EEDD260A}" dt="2019-11-25T22:06:38.847" v="80" actId="26606"/>
          <ac:spMkLst>
            <pc:docMk/>
            <pc:sldMk cId="0" sldId="270"/>
            <ac:spMk id="14338" creationId="{29DC7D73-8C2A-4C09-A027-4116CC25A94F}"/>
          </ac:spMkLst>
        </pc:spChg>
        <pc:spChg chg="mod ord">
          <ac:chgData name="Fernando Arias" userId="ea7d7f4c993350f8" providerId="LiveId" clId="{5022C42C-3CCB-48D1-A293-E5A5EEDD260A}" dt="2019-11-25T22:06:38.847" v="80" actId="26606"/>
          <ac:spMkLst>
            <pc:docMk/>
            <pc:sldMk cId="0" sldId="270"/>
            <ac:spMk id="14339" creationId="{CF5CDFEF-BD18-4D75-B66F-6303FE3FFE49}"/>
          </ac:spMkLst>
        </pc:spChg>
        <pc:spChg chg="add">
          <ac:chgData name="Fernando Arias" userId="ea7d7f4c993350f8" providerId="LiveId" clId="{5022C42C-3CCB-48D1-A293-E5A5EEDD260A}" dt="2019-11-25T22:06:38.847" v="80" actId="26606"/>
          <ac:spMkLst>
            <pc:docMk/>
            <pc:sldMk cId="0" sldId="270"/>
            <ac:spMk id="14343" creationId="{4FA533C5-33E3-4611-AF9F-72811D8B26A6}"/>
          </ac:spMkLst>
        </pc:spChg>
        <pc:spChg chg="add">
          <ac:chgData name="Fernando Arias" userId="ea7d7f4c993350f8" providerId="LiveId" clId="{5022C42C-3CCB-48D1-A293-E5A5EEDD260A}" dt="2019-11-25T22:06:38.847" v="80" actId="26606"/>
          <ac:spMkLst>
            <pc:docMk/>
            <pc:sldMk cId="0" sldId="270"/>
            <ac:spMk id="14346" creationId="{87F0FDC4-AD8C-47D9-9131-623C98ADB0AE}"/>
          </ac:spMkLst>
        </pc:spChg>
        <pc:spChg chg="add">
          <ac:chgData name="Fernando Arias" userId="ea7d7f4c993350f8" providerId="LiveId" clId="{5022C42C-3CCB-48D1-A293-E5A5EEDD260A}" dt="2019-11-25T22:06:38.847" v="80" actId="26606"/>
          <ac:spMkLst>
            <pc:docMk/>
            <pc:sldMk cId="0" sldId="270"/>
            <ac:spMk id="14347" creationId="{DE27238C-8EAF-4098-86E6-7723B7DAE601}"/>
          </ac:spMkLst>
        </pc:spChg>
        <pc:spChg chg="add">
          <ac:chgData name="Fernando Arias" userId="ea7d7f4c993350f8" providerId="LiveId" clId="{5022C42C-3CCB-48D1-A293-E5A5EEDD260A}" dt="2019-11-25T22:06:38.847" v="80" actId="26606"/>
          <ac:spMkLst>
            <pc:docMk/>
            <pc:sldMk cId="0" sldId="270"/>
            <ac:spMk id="14348" creationId="{992F97B1-1891-4FCC-9E5F-BA97EDB48F89}"/>
          </ac:spMkLst>
        </pc:spChg>
        <pc:spChg chg="add">
          <ac:chgData name="Fernando Arias" userId="ea7d7f4c993350f8" providerId="LiveId" clId="{5022C42C-3CCB-48D1-A293-E5A5EEDD260A}" dt="2019-11-25T22:06:38.847" v="80" actId="26606"/>
          <ac:spMkLst>
            <pc:docMk/>
            <pc:sldMk cId="0" sldId="270"/>
            <ac:spMk id="14349" creationId="{78C6C821-FEE1-4EB6-9590-C021440C77DE}"/>
          </ac:spMkLst>
        </pc:spChg>
        <pc:spChg chg="add">
          <ac:chgData name="Fernando Arias" userId="ea7d7f4c993350f8" providerId="LiveId" clId="{5022C42C-3CCB-48D1-A293-E5A5EEDD260A}" dt="2019-11-25T22:06:38.847" v="80" actId="26606"/>
          <ac:spMkLst>
            <pc:docMk/>
            <pc:sldMk cId="0" sldId="270"/>
            <ac:spMk id="14350" creationId="{B61A74B3-E247-44D4-8C48-FAE8E2056401}"/>
          </ac:spMkLst>
        </pc:spChg>
        <pc:picChg chg="add del">
          <ac:chgData name="Fernando Arias" userId="ea7d7f4c993350f8" providerId="LiveId" clId="{5022C42C-3CCB-48D1-A293-E5A5EEDD260A}" dt="2019-11-25T22:06:23.468" v="79"/>
          <ac:picMkLst>
            <pc:docMk/>
            <pc:sldMk cId="0" sldId="270"/>
            <ac:picMk id="72" creationId="{91B28F63-CF00-448F-B141-FE33C33B1891}"/>
          </ac:picMkLst>
        </pc:picChg>
        <pc:picChg chg="add del">
          <ac:chgData name="Fernando Arias" userId="ea7d7f4c993350f8" providerId="LiveId" clId="{5022C42C-3CCB-48D1-A293-E5A5EEDD260A}" dt="2019-11-25T22:06:23.468" v="79"/>
          <ac:picMkLst>
            <pc:docMk/>
            <pc:sldMk cId="0" sldId="270"/>
            <ac:picMk id="74" creationId="{2AE609E2-8522-44E4-9077-980E5BCF3E14}"/>
          </ac:picMkLst>
        </pc:picChg>
        <pc:picChg chg="add del">
          <ac:chgData name="Fernando Arias" userId="ea7d7f4c993350f8" providerId="LiveId" clId="{5022C42C-3CCB-48D1-A293-E5A5EEDD260A}" dt="2019-11-25T22:06:23.468" v="79"/>
          <ac:picMkLst>
            <pc:docMk/>
            <pc:sldMk cId="0" sldId="270"/>
            <ac:picMk id="78" creationId="{8949AD42-25FD-4C3D-9EEE-B7FEC5809988}"/>
          </ac:picMkLst>
        </pc:picChg>
        <pc:picChg chg="add del">
          <ac:chgData name="Fernando Arias" userId="ea7d7f4c993350f8" providerId="LiveId" clId="{5022C42C-3CCB-48D1-A293-E5A5EEDD260A}" dt="2019-11-25T22:06:23.468" v="79"/>
          <ac:picMkLst>
            <pc:docMk/>
            <pc:sldMk cId="0" sldId="270"/>
            <ac:picMk id="80" creationId="{6AC7D913-60B7-4603-881B-831DA5D3A940}"/>
          </ac:picMkLst>
        </pc:picChg>
        <pc:picChg chg="add">
          <ac:chgData name="Fernando Arias" userId="ea7d7f4c993350f8" providerId="LiveId" clId="{5022C42C-3CCB-48D1-A293-E5A5EEDD260A}" dt="2019-11-25T22:06:38.847" v="80" actId="26606"/>
          <ac:picMkLst>
            <pc:docMk/>
            <pc:sldMk cId="0" sldId="270"/>
            <ac:picMk id="14341" creationId="{91B28F63-CF00-448F-B141-FE33C33B1891}"/>
          </ac:picMkLst>
        </pc:picChg>
        <pc:picChg chg="add">
          <ac:chgData name="Fernando Arias" userId="ea7d7f4c993350f8" providerId="LiveId" clId="{5022C42C-3CCB-48D1-A293-E5A5EEDD260A}" dt="2019-11-25T22:06:38.847" v="80" actId="26606"/>
          <ac:picMkLst>
            <pc:docMk/>
            <pc:sldMk cId="0" sldId="270"/>
            <ac:picMk id="14342" creationId="{2AE609E2-8522-44E4-9077-980E5BCF3E14}"/>
          </ac:picMkLst>
        </pc:picChg>
        <pc:picChg chg="add">
          <ac:chgData name="Fernando Arias" userId="ea7d7f4c993350f8" providerId="LiveId" clId="{5022C42C-3CCB-48D1-A293-E5A5EEDD260A}" dt="2019-11-25T22:06:38.847" v="80" actId="26606"/>
          <ac:picMkLst>
            <pc:docMk/>
            <pc:sldMk cId="0" sldId="270"/>
            <ac:picMk id="14344" creationId="{8949AD42-25FD-4C3D-9EEE-B7FEC5809988}"/>
          </ac:picMkLst>
        </pc:picChg>
        <pc:picChg chg="add">
          <ac:chgData name="Fernando Arias" userId="ea7d7f4c993350f8" providerId="LiveId" clId="{5022C42C-3CCB-48D1-A293-E5A5EEDD260A}" dt="2019-11-25T22:06:38.847" v="80" actId="26606"/>
          <ac:picMkLst>
            <pc:docMk/>
            <pc:sldMk cId="0" sldId="270"/>
            <ac:picMk id="14345" creationId="{6AC7D913-60B7-4603-881B-831DA5D3A940}"/>
          </ac:picMkLst>
        </pc:picChg>
      </pc:sldChg>
      <pc:sldChg chg="addSp delSp modSp delDesignElem">
        <pc:chgData name="Fernando Arias" userId="ea7d7f4c993350f8" providerId="LiveId" clId="{5022C42C-3CCB-48D1-A293-E5A5EEDD260A}" dt="2019-11-25T22:10:27.454" v="106" actId="26606"/>
        <pc:sldMkLst>
          <pc:docMk/>
          <pc:sldMk cId="0" sldId="271"/>
        </pc:sldMkLst>
        <pc:spChg chg="del">
          <ac:chgData name="Fernando Arias" userId="ea7d7f4c993350f8" providerId="LiveId" clId="{5022C42C-3CCB-48D1-A293-E5A5EEDD260A}" dt="2019-11-25T22:01:37.327" v="33"/>
          <ac:spMkLst>
            <pc:docMk/>
            <pc:sldMk cId="0" sldId="271"/>
            <ac:spMk id="75" creationId="{F747F1B4-B831-4277-8AB0-32767F7EB7BF}"/>
          </ac:spMkLst>
        </pc:spChg>
        <pc:spChg chg="del">
          <ac:chgData name="Fernando Arias" userId="ea7d7f4c993350f8" providerId="LiveId" clId="{5022C42C-3CCB-48D1-A293-E5A5EEDD260A}" dt="2019-11-25T22:01:37.327" v="33"/>
          <ac:spMkLst>
            <pc:docMk/>
            <pc:sldMk cId="0" sldId="271"/>
            <ac:spMk id="77" creationId="{D80CFA21-AB7C-4BEB-9BFF-05764FBBF3C6}"/>
          </ac:spMkLst>
        </pc:spChg>
        <pc:spChg chg="del">
          <ac:chgData name="Fernando Arias" userId="ea7d7f4c993350f8" providerId="LiveId" clId="{5022C42C-3CCB-48D1-A293-E5A5EEDD260A}" dt="2019-11-25T22:01:37.327" v="33"/>
          <ac:spMkLst>
            <pc:docMk/>
            <pc:sldMk cId="0" sldId="271"/>
            <ac:spMk id="79" creationId="{12F7E335-851A-4CAE-B09F-E657819D4600}"/>
          </ac:spMkLst>
        </pc:spChg>
        <pc:spChg chg="del">
          <ac:chgData name="Fernando Arias" userId="ea7d7f4c993350f8" providerId="LiveId" clId="{5022C42C-3CCB-48D1-A293-E5A5EEDD260A}" dt="2019-11-25T22:01:37.327" v="33"/>
          <ac:spMkLst>
            <pc:docMk/>
            <pc:sldMk cId="0" sldId="271"/>
            <ac:spMk id="81" creationId="{10B541F0-7F6E-402E-84D8-CF96EACA5FBC}"/>
          </ac:spMkLst>
        </pc:spChg>
        <pc:spChg chg="add">
          <ac:chgData name="Fernando Arias" userId="ea7d7f4c993350f8" providerId="LiveId" clId="{5022C42C-3CCB-48D1-A293-E5A5EEDD260A}" dt="2019-11-25T22:10:27.454" v="106" actId="26606"/>
          <ac:spMkLst>
            <pc:docMk/>
            <pc:sldMk cId="0" sldId="271"/>
            <ac:spMk id="24584" creationId="{F747F1B4-B831-4277-8AB0-32767F7EB7BF}"/>
          </ac:spMkLst>
        </pc:spChg>
        <pc:spChg chg="add">
          <ac:chgData name="Fernando Arias" userId="ea7d7f4c993350f8" providerId="LiveId" clId="{5022C42C-3CCB-48D1-A293-E5A5EEDD260A}" dt="2019-11-25T22:10:27.454" v="106" actId="26606"/>
          <ac:spMkLst>
            <pc:docMk/>
            <pc:sldMk cId="0" sldId="271"/>
            <ac:spMk id="24585" creationId="{D80CFA21-AB7C-4BEB-9BFF-05764FBBF3C6}"/>
          </ac:spMkLst>
        </pc:spChg>
        <pc:spChg chg="add">
          <ac:chgData name="Fernando Arias" userId="ea7d7f4c993350f8" providerId="LiveId" clId="{5022C42C-3CCB-48D1-A293-E5A5EEDD260A}" dt="2019-11-25T22:10:27.454" v="106" actId="26606"/>
          <ac:spMkLst>
            <pc:docMk/>
            <pc:sldMk cId="0" sldId="271"/>
            <ac:spMk id="24586" creationId="{12F7E335-851A-4CAE-B09F-E657819D4600}"/>
          </ac:spMkLst>
        </pc:spChg>
        <pc:spChg chg="add">
          <ac:chgData name="Fernando Arias" userId="ea7d7f4c993350f8" providerId="LiveId" clId="{5022C42C-3CCB-48D1-A293-E5A5EEDD260A}" dt="2019-11-25T22:10:27.454" v="106" actId="26606"/>
          <ac:spMkLst>
            <pc:docMk/>
            <pc:sldMk cId="0" sldId="271"/>
            <ac:spMk id="24587" creationId="{10B541F0-7F6E-402E-84D8-CF96EACA5FBC}"/>
          </ac:spMkLst>
        </pc:spChg>
        <pc:graphicFrameChg chg="mod ord modGraphic">
          <ac:chgData name="Fernando Arias" userId="ea7d7f4c993350f8" providerId="LiveId" clId="{5022C42C-3CCB-48D1-A293-E5A5EEDD260A}" dt="2019-11-25T22:10:27.454" v="106" actId="26606"/>
          <ac:graphicFrameMkLst>
            <pc:docMk/>
            <pc:sldMk cId="0" sldId="271"/>
            <ac:graphicFrameMk id="24582" creationId="{6EFB6E94-E56A-4BEA-B827-8EE920FD06FD}"/>
          </ac:graphicFrameMkLst>
        </pc:graphicFrameChg>
      </pc:sldChg>
      <pc:sldChg chg="addSp delSp modSp mod setBg setClrOvrMap delDesignElem">
        <pc:chgData name="Fernando Arias" userId="ea7d7f4c993350f8" providerId="LiveId" clId="{5022C42C-3CCB-48D1-A293-E5A5EEDD260A}" dt="2019-11-25T22:16:57.311" v="173" actId="26606"/>
        <pc:sldMkLst>
          <pc:docMk/>
          <pc:sldMk cId="0" sldId="275"/>
        </pc:sldMkLst>
        <pc:spChg chg="add del mod">
          <ac:chgData name="Fernando Arias" userId="ea7d7f4c993350f8" providerId="LiveId" clId="{5022C42C-3CCB-48D1-A293-E5A5EEDD260A}" dt="2019-11-25T22:16:46.914" v="170"/>
          <ac:spMkLst>
            <pc:docMk/>
            <pc:sldMk cId="0" sldId="275"/>
            <ac:spMk id="2" creationId="{BF1D95FF-41D4-4552-B729-3EB614A44235}"/>
          </ac:spMkLst>
        </pc:spChg>
        <pc:spChg chg="add del mod">
          <ac:chgData name="Fernando Arias" userId="ea7d7f4c993350f8" providerId="LiveId" clId="{5022C42C-3CCB-48D1-A293-E5A5EEDD260A}" dt="2019-11-25T22:16:46.914" v="170"/>
          <ac:spMkLst>
            <pc:docMk/>
            <pc:sldMk cId="0" sldId="275"/>
            <ac:spMk id="3" creationId="{CDC4EB21-C3EB-43C1-8A63-82FDF2AF094A}"/>
          </ac:spMkLst>
        </pc:spChg>
        <pc:spChg chg="add del mod">
          <ac:chgData name="Fernando Arias" userId="ea7d7f4c993350f8" providerId="LiveId" clId="{5022C42C-3CCB-48D1-A293-E5A5EEDD260A}" dt="2019-11-25T22:16:46.914" v="170"/>
          <ac:spMkLst>
            <pc:docMk/>
            <pc:sldMk cId="0" sldId="275"/>
            <ac:spMk id="4" creationId="{93596D43-E045-4BA7-BCB3-AE818BE526F8}"/>
          </ac:spMkLst>
        </pc:spChg>
        <pc:spChg chg="del">
          <ac:chgData name="Fernando Arias" userId="ea7d7f4c993350f8" providerId="LiveId" clId="{5022C42C-3CCB-48D1-A293-E5A5EEDD260A}" dt="2019-11-25T22:01:37.327" v="33"/>
          <ac:spMkLst>
            <pc:docMk/>
            <pc:sldMk cId="0" sldId="275"/>
            <ac:spMk id="75" creationId="{4E78424C-6FD0-41F8-9CAA-5DC19C42359F}"/>
          </ac:spMkLst>
        </pc:spChg>
        <pc:spChg chg="del">
          <ac:chgData name="Fernando Arias" userId="ea7d7f4c993350f8" providerId="LiveId" clId="{5022C42C-3CCB-48D1-A293-E5A5EEDD260A}" dt="2019-11-25T22:01:37.327" v="33"/>
          <ac:spMkLst>
            <pc:docMk/>
            <pc:sldMk cId="0" sldId="275"/>
            <ac:spMk id="77" creationId="{DD136760-57DC-4301-8BEA-B71AD2D13905}"/>
          </ac:spMkLst>
        </pc:spChg>
        <pc:spChg chg="del">
          <ac:chgData name="Fernando Arias" userId="ea7d7f4c993350f8" providerId="LiveId" clId="{5022C42C-3CCB-48D1-A293-E5A5EEDD260A}" dt="2019-11-25T22:01:37.327" v="33"/>
          <ac:spMkLst>
            <pc:docMk/>
            <pc:sldMk cId="0" sldId="275"/>
            <ac:spMk id="79" creationId="{BDC58DEA-1307-4F44-AD47-E613D8B76A89}"/>
          </ac:spMkLst>
        </pc:spChg>
        <pc:spChg chg="del">
          <ac:chgData name="Fernando Arias" userId="ea7d7f4c993350f8" providerId="LiveId" clId="{5022C42C-3CCB-48D1-A293-E5A5EEDD260A}" dt="2019-11-25T22:01:37.327" v="33"/>
          <ac:spMkLst>
            <pc:docMk/>
            <pc:sldMk cId="0" sldId="275"/>
            <ac:spMk id="81" creationId="{C99B912D-1E4B-42AF-A2BE-CFEFEC916EE7}"/>
          </ac:spMkLst>
        </pc:spChg>
        <pc:spChg chg="mod">
          <ac:chgData name="Fernando Arias" userId="ea7d7f4c993350f8" providerId="LiveId" clId="{5022C42C-3CCB-48D1-A293-E5A5EEDD260A}" dt="2019-11-25T22:16:57.311" v="173" actId="26606"/>
          <ac:spMkLst>
            <pc:docMk/>
            <pc:sldMk cId="0" sldId="275"/>
            <ac:spMk id="30722" creationId="{0EF04A7A-27CC-4D6B-8286-AC027806964B}"/>
          </ac:spMkLst>
        </pc:spChg>
        <pc:spChg chg="mod">
          <ac:chgData name="Fernando Arias" userId="ea7d7f4c993350f8" providerId="LiveId" clId="{5022C42C-3CCB-48D1-A293-E5A5EEDD260A}" dt="2019-11-25T22:16:57.311" v="173" actId="26606"/>
          <ac:spMkLst>
            <pc:docMk/>
            <pc:sldMk cId="0" sldId="275"/>
            <ac:spMk id="30723" creationId="{BEA2EB40-B0DB-4196-8415-EAAA81D99065}"/>
          </ac:spMkLst>
        </pc:spChg>
        <pc:spChg chg="add del">
          <ac:chgData name="Fernando Arias" userId="ea7d7f4c993350f8" providerId="LiveId" clId="{5022C42C-3CCB-48D1-A293-E5A5EEDD260A}" dt="2019-11-25T22:16:36.694" v="167" actId="26606"/>
          <ac:spMkLst>
            <pc:docMk/>
            <pc:sldMk cId="0" sldId="275"/>
            <ac:spMk id="30728" creationId="{ABE6F9A3-300E-47F5-B41C-C8C5E758DE7C}"/>
          </ac:spMkLst>
        </pc:spChg>
        <pc:spChg chg="add del">
          <ac:chgData name="Fernando Arias" userId="ea7d7f4c993350f8" providerId="LiveId" clId="{5022C42C-3CCB-48D1-A293-E5A5EEDD260A}" dt="2019-11-25T22:16:36.694" v="167" actId="26606"/>
          <ac:spMkLst>
            <pc:docMk/>
            <pc:sldMk cId="0" sldId="275"/>
            <ac:spMk id="30729" creationId="{61B4701B-39FE-43B8-86AA-D6B8789C2207}"/>
          </ac:spMkLst>
        </pc:spChg>
        <pc:spChg chg="add del">
          <ac:chgData name="Fernando Arias" userId="ea7d7f4c993350f8" providerId="LiveId" clId="{5022C42C-3CCB-48D1-A293-E5A5EEDD260A}" dt="2019-11-25T22:16:36.694" v="167" actId="26606"/>
          <ac:spMkLst>
            <pc:docMk/>
            <pc:sldMk cId="0" sldId="275"/>
            <ac:spMk id="30730" creationId="{E9A7EF13-49FA-4355-971A-34B065F35022}"/>
          </ac:spMkLst>
        </pc:spChg>
        <pc:spChg chg="add del">
          <ac:chgData name="Fernando Arias" userId="ea7d7f4c993350f8" providerId="LiveId" clId="{5022C42C-3CCB-48D1-A293-E5A5EEDD260A}" dt="2019-11-25T22:16:36.694" v="167" actId="26606"/>
          <ac:spMkLst>
            <pc:docMk/>
            <pc:sldMk cId="0" sldId="275"/>
            <ac:spMk id="30731" creationId="{92CF3C3E-0F7B-4F0C-8EBD-BDD38E9C66F5}"/>
          </ac:spMkLst>
        </pc:spChg>
        <pc:spChg chg="add">
          <ac:chgData name="Fernando Arias" userId="ea7d7f4c993350f8" providerId="LiveId" clId="{5022C42C-3CCB-48D1-A293-E5A5EEDD260A}" dt="2019-11-25T22:16:57.311" v="173" actId="26606"/>
          <ac:spMkLst>
            <pc:docMk/>
            <pc:sldMk cId="0" sldId="275"/>
            <ac:spMk id="30732" creationId="{F747F1B4-B831-4277-8AB0-32767F7EB7BF}"/>
          </ac:spMkLst>
        </pc:spChg>
        <pc:spChg chg="add">
          <ac:chgData name="Fernando Arias" userId="ea7d7f4c993350f8" providerId="LiveId" clId="{5022C42C-3CCB-48D1-A293-E5A5EEDD260A}" dt="2019-11-25T22:16:57.311" v="173" actId="26606"/>
          <ac:spMkLst>
            <pc:docMk/>
            <pc:sldMk cId="0" sldId="275"/>
            <ac:spMk id="30733" creationId="{D80CFA21-AB7C-4BEB-9BFF-05764FBBF3C6}"/>
          </ac:spMkLst>
        </pc:spChg>
        <pc:spChg chg="add">
          <ac:chgData name="Fernando Arias" userId="ea7d7f4c993350f8" providerId="LiveId" clId="{5022C42C-3CCB-48D1-A293-E5A5EEDD260A}" dt="2019-11-25T22:16:57.311" v="173" actId="26606"/>
          <ac:spMkLst>
            <pc:docMk/>
            <pc:sldMk cId="0" sldId="275"/>
            <ac:spMk id="30734" creationId="{12F7E335-851A-4CAE-B09F-E657819D4600}"/>
          </ac:spMkLst>
        </pc:spChg>
        <pc:spChg chg="add">
          <ac:chgData name="Fernando Arias" userId="ea7d7f4c993350f8" providerId="LiveId" clId="{5022C42C-3CCB-48D1-A293-E5A5EEDD260A}" dt="2019-11-25T22:16:57.311" v="173" actId="26606"/>
          <ac:spMkLst>
            <pc:docMk/>
            <pc:sldMk cId="0" sldId="275"/>
            <ac:spMk id="30735" creationId="{10B541F0-7F6E-402E-84D8-CF96EACA5FBC}"/>
          </ac:spMkLst>
        </pc:spChg>
        <pc:graphicFrameChg chg="mod ord modGraphic">
          <ac:chgData name="Fernando Arias" userId="ea7d7f4c993350f8" providerId="LiveId" clId="{5022C42C-3CCB-48D1-A293-E5A5EEDD260A}" dt="2019-11-25T22:16:57.311" v="173" actId="26606"/>
          <ac:graphicFrameMkLst>
            <pc:docMk/>
            <pc:sldMk cId="0" sldId="275"/>
            <ac:graphicFrameMk id="30726" creationId="{4737FF2A-D987-436F-B32D-8723BD00DD61}"/>
          </ac:graphicFrameMkLst>
        </pc:graphicFrameChg>
      </pc:sldChg>
      <pc:sldChg chg="addSp delSp modSp mod setBg setClrOvrMap delDesignElem">
        <pc:chgData name="Fernando Arias" userId="ea7d7f4c993350f8" providerId="LiveId" clId="{5022C42C-3CCB-48D1-A293-E5A5EEDD260A}" dt="2019-11-25T22:16:25.324" v="165" actId="26606"/>
        <pc:sldMkLst>
          <pc:docMk/>
          <pc:sldMk cId="0" sldId="276"/>
        </pc:sldMkLst>
        <pc:spChg chg="add del mod">
          <ac:chgData name="Fernando Arias" userId="ea7d7f4c993350f8" providerId="LiveId" clId="{5022C42C-3CCB-48D1-A293-E5A5EEDD260A}" dt="2019-11-25T22:15:44.824" v="149"/>
          <ac:spMkLst>
            <pc:docMk/>
            <pc:sldMk cId="0" sldId="276"/>
            <ac:spMk id="2" creationId="{2E320B9E-C2E7-4B79-BE86-0A69652D5EB6}"/>
          </ac:spMkLst>
        </pc:spChg>
        <pc:spChg chg="add del mod">
          <ac:chgData name="Fernando Arias" userId="ea7d7f4c993350f8" providerId="LiveId" clId="{5022C42C-3CCB-48D1-A293-E5A5EEDD260A}" dt="2019-11-25T22:15:44.824" v="149"/>
          <ac:spMkLst>
            <pc:docMk/>
            <pc:sldMk cId="0" sldId="276"/>
            <ac:spMk id="3" creationId="{FD87F385-9D0B-48B7-A142-C7D16F1B3A72}"/>
          </ac:spMkLst>
        </pc:spChg>
        <pc:spChg chg="add del mod">
          <ac:chgData name="Fernando Arias" userId="ea7d7f4c993350f8" providerId="LiveId" clId="{5022C42C-3CCB-48D1-A293-E5A5EEDD260A}" dt="2019-11-25T22:15:44.824" v="149"/>
          <ac:spMkLst>
            <pc:docMk/>
            <pc:sldMk cId="0" sldId="276"/>
            <ac:spMk id="4" creationId="{BBBCCD52-1C05-4297-AE6F-B1CB5C78BEEF}"/>
          </ac:spMkLst>
        </pc:spChg>
        <pc:spChg chg="add del mod">
          <ac:chgData name="Fernando Arias" userId="ea7d7f4c993350f8" providerId="LiveId" clId="{5022C42C-3CCB-48D1-A293-E5A5EEDD260A}" dt="2019-11-25T22:15:55.098" v="154"/>
          <ac:spMkLst>
            <pc:docMk/>
            <pc:sldMk cId="0" sldId="276"/>
            <ac:spMk id="5" creationId="{E897536A-06E7-474A-A07D-3693CE86A3F7}"/>
          </ac:spMkLst>
        </pc:spChg>
        <pc:spChg chg="add del mod">
          <ac:chgData name="Fernando Arias" userId="ea7d7f4c993350f8" providerId="LiveId" clId="{5022C42C-3CCB-48D1-A293-E5A5EEDD260A}" dt="2019-11-25T22:15:55.098" v="154"/>
          <ac:spMkLst>
            <pc:docMk/>
            <pc:sldMk cId="0" sldId="276"/>
            <ac:spMk id="6" creationId="{97ED278A-1443-433C-8FC2-0E8C8CDAE6BC}"/>
          </ac:spMkLst>
        </pc:spChg>
        <pc:spChg chg="add del mod">
          <ac:chgData name="Fernando Arias" userId="ea7d7f4c993350f8" providerId="LiveId" clId="{5022C42C-3CCB-48D1-A293-E5A5EEDD260A}" dt="2019-11-25T22:15:55.098" v="154"/>
          <ac:spMkLst>
            <pc:docMk/>
            <pc:sldMk cId="0" sldId="276"/>
            <ac:spMk id="7" creationId="{7C739740-C1A1-456E-A723-32E4116D7EB6}"/>
          </ac:spMkLst>
        </pc:spChg>
        <pc:spChg chg="add del mod">
          <ac:chgData name="Fernando Arias" userId="ea7d7f4c993350f8" providerId="LiveId" clId="{5022C42C-3CCB-48D1-A293-E5A5EEDD260A}" dt="2019-11-25T22:16:12.247" v="158"/>
          <ac:spMkLst>
            <pc:docMk/>
            <pc:sldMk cId="0" sldId="276"/>
            <ac:spMk id="8" creationId="{F8EA2B15-A3D5-4D6D-833B-D2604689585D}"/>
          </ac:spMkLst>
        </pc:spChg>
        <pc:spChg chg="add del mod">
          <ac:chgData name="Fernando Arias" userId="ea7d7f4c993350f8" providerId="LiveId" clId="{5022C42C-3CCB-48D1-A293-E5A5EEDD260A}" dt="2019-11-25T22:16:12.247" v="158"/>
          <ac:spMkLst>
            <pc:docMk/>
            <pc:sldMk cId="0" sldId="276"/>
            <ac:spMk id="9" creationId="{AA59FA52-1D74-4347-82EB-03CF275C6572}"/>
          </ac:spMkLst>
        </pc:spChg>
        <pc:spChg chg="add del mod">
          <ac:chgData name="Fernando Arias" userId="ea7d7f4c993350f8" providerId="LiveId" clId="{5022C42C-3CCB-48D1-A293-E5A5EEDD260A}" dt="2019-11-25T22:16:12.247" v="158"/>
          <ac:spMkLst>
            <pc:docMk/>
            <pc:sldMk cId="0" sldId="276"/>
            <ac:spMk id="10" creationId="{C5607069-B4C1-4E1A-8B43-7E7DF93476CE}"/>
          </ac:spMkLst>
        </pc:spChg>
        <pc:spChg chg="del">
          <ac:chgData name="Fernando Arias" userId="ea7d7f4c993350f8" providerId="LiveId" clId="{5022C42C-3CCB-48D1-A293-E5A5EEDD260A}" dt="2019-11-25T22:01:37.327" v="33"/>
          <ac:spMkLst>
            <pc:docMk/>
            <pc:sldMk cId="0" sldId="276"/>
            <ac:spMk id="73" creationId="{052BEFF1-896C-45B1-B02C-96A6A1BC389A}"/>
          </ac:spMkLst>
        </pc:spChg>
        <pc:spChg chg="del">
          <ac:chgData name="Fernando Arias" userId="ea7d7f4c993350f8" providerId="LiveId" clId="{5022C42C-3CCB-48D1-A293-E5A5EEDD260A}" dt="2019-11-25T22:01:37.327" v="33"/>
          <ac:spMkLst>
            <pc:docMk/>
            <pc:sldMk cId="0" sldId="276"/>
            <ac:spMk id="75" creationId="{BB237A14-61B1-4C00-A670-5D8D68A8668E}"/>
          </ac:spMkLst>
        </pc:spChg>
        <pc:spChg chg="del">
          <ac:chgData name="Fernando Arias" userId="ea7d7f4c993350f8" providerId="LiveId" clId="{5022C42C-3CCB-48D1-A293-E5A5EEDD260A}" dt="2019-11-25T22:01:37.327" v="33"/>
          <ac:spMkLst>
            <pc:docMk/>
            <pc:sldMk cId="0" sldId="276"/>
            <ac:spMk id="77" creationId="{8598F259-6F54-47A3-8D13-1603D786A328}"/>
          </ac:spMkLst>
        </pc:spChg>
        <pc:spChg chg="del">
          <ac:chgData name="Fernando Arias" userId="ea7d7f4c993350f8" providerId="LiveId" clId="{5022C42C-3CCB-48D1-A293-E5A5EEDD260A}" dt="2019-11-25T22:01:37.327" v="33"/>
          <ac:spMkLst>
            <pc:docMk/>
            <pc:sldMk cId="0" sldId="276"/>
            <ac:spMk id="79" creationId="{0BA768A8-4FED-4ED8-9E46-6BE72188ECD2}"/>
          </ac:spMkLst>
        </pc:spChg>
        <pc:spChg chg="mod ord">
          <ac:chgData name="Fernando Arias" userId="ea7d7f4c993350f8" providerId="LiveId" clId="{5022C42C-3CCB-48D1-A293-E5A5EEDD260A}" dt="2019-11-25T22:16:25.324" v="165" actId="26606"/>
          <ac:spMkLst>
            <pc:docMk/>
            <pc:sldMk cId="0" sldId="276"/>
            <ac:spMk id="28674" creationId="{578572D9-A674-4988-BCDE-C8AABC0AF29E}"/>
          </ac:spMkLst>
        </pc:spChg>
        <pc:spChg chg="mod">
          <ac:chgData name="Fernando Arias" userId="ea7d7f4c993350f8" providerId="LiveId" clId="{5022C42C-3CCB-48D1-A293-E5A5EEDD260A}" dt="2019-11-25T22:16:25.324" v="165" actId="26606"/>
          <ac:spMkLst>
            <pc:docMk/>
            <pc:sldMk cId="0" sldId="276"/>
            <ac:spMk id="28675" creationId="{6BC1A893-B50D-4950-8C62-30B898B1EEC5}"/>
          </ac:spMkLst>
        </pc:spChg>
        <pc:spChg chg="mod">
          <ac:chgData name="Fernando Arias" userId="ea7d7f4c993350f8" providerId="LiveId" clId="{5022C42C-3CCB-48D1-A293-E5A5EEDD260A}" dt="2019-11-25T22:16:25.324" v="165" actId="26606"/>
          <ac:spMkLst>
            <pc:docMk/>
            <pc:sldMk cId="0" sldId="276"/>
            <ac:spMk id="28676" creationId="{7FE8B9F3-9225-4A25-9AAF-F27145E96415}"/>
          </ac:spMkLst>
        </pc:spChg>
        <pc:spChg chg="add del">
          <ac:chgData name="Fernando Arias" userId="ea7d7f4c993350f8" providerId="LiveId" clId="{5022C42C-3CCB-48D1-A293-E5A5EEDD260A}" dt="2019-11-25T22:15:44.824" v="149"/>
          <ac:spMkLst>
            <pc:docMk/>
            <pc:sldMk cId="0" sldId="276"/>
            <ac:spMk id="28678" creationId="{052BEFF1-896C-45B1-B02C-96A6A1BC389A}"/>
          </ac:spMkLst>
        </pc:spChg>
        <pc:spChg chg="add del">
          <ac:chgData name="Fernando Arias" userId="ea7d7f4c993350f8" providerId="LiveId" clId="{5022C42C-3CCB-48D1-A293-E5A5EEDD260A}" dt="2019-11-25T22:15:44.824" v="149"/>
          <ac:spMkLst>
            <pc:docMk/>
            <pc:sldMk cId="0" sldId="276"/>
            <ac:spMk id="28679" creationId="{BB237A14-61B1-4C00-A670-5D8D68A8668E}"/>
          </ac:spMkLst>
        </pc:spChg>
        <pc:spChg chg="add del">
          <ac:chgData name="Fernando Arias" userId="ea7d7f4c993350f8" providerId="LiveId" clId="{5022C42C-3CCB-48D1-A293-E5A5EEDD260A}" dt="2019-11-25T22:15:44.824" v="149"/>
          <ac:spMkLst>
            <pc:docMk/>
            <pc:sldMk cId="0" sldId="276"/>
            <ac:spMk id="28680" creationId="{8598F259-6F54-47A3-8D13-1603D786A328}"/>
          </ac:spMkLst>
        </pc:spChg>
        <pc:spChg chg="add del">
          <ac:chgData name="Fernando Arias" userId="ea7d7f4c993350f8" providerId="LiveId" clId="{5022C42C-3CCB-48D1-A293-E5A5EEDD260A}" dt="2019-11-25T22:15:44.824" v="149"/>
          <ac:spMkLst>
            <pc:docMk/>
            <pc:sldMk cId="0" sldId="276"/>
            <ac:spMk id="28681" creationId="{0BA768A8-4FED-4ED8-9E46-6BE72188ECD2}"/>
          </ac:spMkLst>
        </pc:spChg>
        <pc:spChg chg="add del">
          <ac:chgData name="Fernando Arias" userId="ea7d7f4c993350f8" providerId="LiveId" clId="{5022C42C-3CCB-48D1-A293-E5A5EEDD260A}" dt="2019-11-25T22:16:10.649" v="157"/>
          <ac:spMkLst>
            <pc:docMk/>
            <pc:sldMk cId="0" sldId="276"/>
            <ac:spMk id="28682" creationId="{0D9B8FD4-CDEB-4EB4-B4DE-C89E11938958}"/>
          </ac:spMkLst>
        </pc:spChg>
        <pc:spChg chg="add del">
          <ac:chgData name="Fernando Arias" userId="ea7d7f4c993350f8" providerId="LiveId" clId="{5022C42C-3CCB-48D1-A293-E5A5EEDD260A}" dt="2019-11-25T22:16:10.649" v="157"/>
          <ac:spMkLst>
            <pc:docMk/>
            <pc:sldMk cId="0" sldId="276"/>
            <ac:spMk id="28683" creationId="{5A2E3D1D-9E9F-4739-BA14-D4D7FA9FBDD1}"/>
          </ac:spMkLst>
        </pc:spChg>
        <pc:spChg chg="add del">
          <ac:chgData name="Fernando Arias" userId="ea7d7f4c993350f8" providerId="LiveId" clId="{5022C42C-3CCB-48D1-A293-E5A5EEDD260A}" dt="2019-11-25T22:16:10.649" v="157"/>
          <ac:spMkLst>
            <pc:docMk/>
            <pc:sldMk cId="0" sldId="276"/>
            <ac:spMk id="28684" creationId="{1FFB365B-E9DC-4859-B8AB-CB83EEBE4E28}"/>
          </ac:spMkLst>
        </pc:spChg>
        <pc:spChg chg="add del">
          <ac:chgData name="Fernando Arias" userId="ea7d7f4c993350f8" providerId="LiveId" clId="{5022C42C-3CCB-48D1-A293-E5A5EEDD260A}" dt="2019-11-25T22:16:10.649" v="157"/>
          <ac:spMkLst>
            <pc:docMk/>
            <pc:sldMk cId="0" sldId="276"/>
            <ac:spMk id="28685" creationId="{8ADAB9C8-EB37-4914-A699-C716FC8FE4FE}"/>
          </ac:spMkLst>
        </pc:spChg>
        <pc:spChg chg="add del">
          <ac:chgData name="Fernando Arias" userId="ea7d7f4c993350f8" providerId="LiveId" clId="{5022C42C-3CCB-48D1-A293-E5A5EEDD260A}" dt="2019-11-25T22:16:20.071" v="160" actId="26606"/>
          <ac:spMkLst>
            <pc:docMk/>
            <pc:sldMk cId="0" sldId="276"/>
            <ac:spMk id="28686" creationId="{0D9B8FD4-CDEB-4EB4-B4DE-C89E11938958}"/>
          </ac:spMkLst>
        </pc:spChg>
        <pc:spChg chg="add del">
          <ac:chgData name="Fernando Arias" userId="ea7d7f4c993350f8" providerId="LiveId" clId="{5022C42C-3CCB-48D1-A293-E5A5EEDD260A}" dt="2019-11-25T22:16:20.071" v="160" actId="26606"/>
          <ac:spMkLst>
            <pc:docMk/>
            <pc:sldMk cId="0" sldId="276"/>
            <ac:spMk id="28687" creationId="{5A2E3D1D-9E9F-4739-BA14-D4D7FA9FBDD1}"/>
          </ac:spMkLst>
        </pc:spChg>
        <pc:spChg chg="add del">
          <ac:chgData name="Fernando Arias" userId="ea7d7f4c993350f8" providerId="LiveId" clId="{5022C42C-3CCB-48D1-A293-E5A5EEDD260A}" dt="2019-11-25T22:16:20.071" v="160" actId="26606"/>
          <ac:spMkLst>
            <pc:docMk/>
            <pc:sldMk cId="0" sldId="276"/>
            <ac:spMk id="28688" creationId="{1FFB365B-E9DC-4859-B8AB-CB83EEBE4E28}"/>
          </ac:spMkLst>
        </pc:spChg>
        <pc:spChg chg="add del">
          <ac:chgData name="Fernando Arias" userId="ea7d7f4c993350f8" providerId="LiveId" clId="{5022C42C-3CCB-48D1-A293-E5A5EEDD260A}" dt="2019-11-25T22:16:20.071" v="160" actId="26606"/>
          <ac:spMkLst>
            <pc:docMk/>
            <pc:sldMk cId="0" sldId="276"/>
            <ac:spMk id="28689" creationId="{8ADAB9C8-EB37-4914-A699-C716FC8FE4FE}"/>
          </ac:spMkLst>
        </pc:spChg>
        <pc:spChg chg="add del">
          <ac:chgData name="Fernando Arias" userId="ea7d7f4c993350f8" providerId="LiveId" clId="{5022C42C-3CCB-48D1-A293-E5A5EEDD260A}" dt="2019-11-25T22:16:22.337" v="162" actId="26606"/>
          <ac:spMkLst>
            <pc:docMk/>
            <pc:sldMk cId="0" sldId="276"/>
            <ac:spMk id="28691" creationId="{74CD14DB-BB81-479F-A1FC-1C75640E9F84}"/>
          </ac:spMkLst>
        </pc:spChg>
        <pc:spChg chg="add del">
          <ac:chgData name="Fernando Arias" userId="ea7d7f4c993350f8" providerId="LiveId" clId="{5022C42C-3CCB-48D1-A293-E5A5EEDD260A}" dt="2019-11-25T22:16:22.337" v="162" actId="26606"/>
          <ac:spMkLst>
            <pc:docMk/>
            <pc:sldMk cId="0" sldId="276"/>
            <ac:spMk id="28692" creationId="{C943A91B-7CA7-4592-A975-73B1BF8C4C74}"/>
          </ac:spMkLst>
        </pc:spChg>
        <pc:spChg chg="add del">
          <ac:chgData name="Fernando Arias" userId="ea7d7f4c993350f8" providerId="LiveId" clId="{5022C42C-3CCB-48D1-A293-E5A5EEDD260A}" dt="2019-11-25T22:16:22.337" v="162" actId="26606"/>
          <ac:spMkLst>
            <pc:docMk/>
            <pc:sldMk cId="0" sldId="276"/>
            <ac:spMk id="28693" creationId="{EC471314-E46A-414B-8D91-74880E84F187}"/>
          </ac:spMkLst>
        </pc:spChg>
        <pc:spChg chg="add del">
          <ac:chgData name="Fernando Arias" userId="ea7d7f4c993350f8" providerId="LiveId" clId="{5022C42C-3CCB-48D1-A293-E5A5EEDD260A}" dt="2019-11-25T22:16:22.337" v="162" actId="26606"/>
          <ac:spMkLst>
            <pc:docMk/>
            <pc:sldMk cId="0" sldId="276"/>
            <ac:spMk id="28694" creationId="{6A681326-1C9D-44A3-A627-3871BDAE4127}"/>
          </ac:spMkLst>
        </pc:spChg>
        <pc:spChg chg="add del">
          <ac:chgData name="Fernando Arias" userId="ea7d7f4c993350f8" providerId="LiveId" clId="{5022C42C-3CCB-48D1-A293-E5A5EEDD260A}" dt="2019-11-25T22:16:25.316" v="164" actId="26606"/>
          <ac:spMkLst>
            <pc:docMk/>
            <pc:sldMk cId="0" sldId="276"/>
            <ac:spMk id="28696" creationId="{052BEFF1-896C-45B1-B02C-96A6A1BC389A}"/>
          </ac:spMkLst>
        </pc:spChg>
        <pc:spChg chg="add del">
          <ac:chgData name="Fernando Arias" userId="ea7d7f4c993350f8" providerId="LiveId" clId="{5022C42C-3CCB-48D1-A293-E5A5EEDD260A}" dt="2019-11-25T22:16:25.316" v="164" actId="26606"/>
          <ac:spMkLst>
            <pc:docMk/>
            <pc:sldMk cId="0" sldId="276"/>
            <ac:spMk id="28697" creationId="{BB237A14-61B1-4C00-A670-5D8D68A8668E}"/>
          </ac:spMkLst>
        </pc:spChg>
        <pc:spChg chg="add del">
          <ac:chgData name="Fernando Arias" userId="ea7d7f4c993350f8" providerId="LiveId" clId="{5022C42C-3CCB-48D1-A293-E5A5EEDD260A}" dt="2019-11-25T22:16:25.316" v="164" actId="26606"/>
          <ac:spMkLst>
            <pc:docMk/>
            <pc:sldMk cId="0" sldId="276"/>
            <ac:spMk id="28698" creationId="{8598F259-6F54-47A3-8D13-1603D786A328}"/>
          </ac:spMkLst>
        </pc:spChg>
        <pc:spChg chg="add del">
          <ac:chgData name="Fernando Arias" userId="ea7d7f4c993350f8" providerId="LiveId" clId="{5022C42C-3CCB-48D1-A293-E5A5EEDD260A}" dt="2019-11-25T22:16:25.316" v="164" actId="26606"/>
          <ac:spMkLst>
            <pc:docMk/>
            <pc:sldMk cId="0" sldId="276"/>
            <ac:spMk id="28699" creationId="{0BA768A8-4FED-4ED8-9E46-6BE72188ECD2}"/>
          </ac:spMkLst>
        </pc:spChg>
        <pc:spChg chg="add">
          <ac:chgData name="Fernando Arias" userId="ea7d7f4c993350f8" providerId="LiveId" clId="{5022C42C-3CCB-48D1-A293-E5A5EEDD260A}" dt="2019-11-25T22:16:25.324" v="165" actId="26606"/>
          <ac:spMkLst>
            <pc:docMk/>
            <pc:sldMk cId="0" sldId="276"/>
            <ac:spMk id="28701" creationId="{270BDA80-627C-422A-AFFD-B7F1DC0F7734}"/>
          </ac:spMkLst>
        </pc:spChg>
      </pc:sldChg>
      <pc:sldChg chg="addSp delSp modSp delDesignElem">
        <pc:chgData name="Fernando Arias" userId="ea7d7f4c993350f8" providerId="LiveId" clId="{5022C42C-3CCB-48D1-A293-E5A5EEDD260A}" dt="2019-11-25T22:17:04.614" v="174" actId="26606"/>
        <pc:sldMkLst>
          <pc:docMk/>
          <pc:sldMk cId="0" sldId="278"/>
        </pc:sldMkLst>
        <pc:spChg chg="add del">
          <ac:chgData name="Fernando Arias" userId="ea7d7f4c993350f8" providerId="LiveId" clId="{5022C42C-3CCB-48D1-A293-E5A5EEDD260A}" dt="2019-11-25T22:01:37.327" v="33"/>
          <ac:spMkLst>
            <pc:docMk/>
            <pc:sldMk cId="0" sldId="278"/>
            <ac:spMk id="76" creationId="{4FA533C5-33E3-4611-AF9F-72811D8B26A6}"/>
          </ac:spMkLst>
        </pc:spChg>
        <pc:spChg chg="add del">
          <ac:chgData name="Fernando Arias" userId="ea7d7f4c993350f8" providerId="LiveId" clId="{5022C42C-3CCB-48D1-A293-E5A5EEDD260A}" dt="2019-11-25T22:01:37.327" v="33"/>
          <ac:spMkLst>
            <pc:docMk/>
            <pc:sldMk cId="0" sldId="278"/>
            <ac:spMk id="82" creationId="{87F0FDC4-AD8C-47D9-9131-623C98ADB0AE}"/>
          </ac:spMkLst>
        </pc:spChg>
        <pc:spChg chg="add del">
          <ac:chgData name="Fernando Arias" userId="ea7d7f4c993350f8" providerId="LiveId" clId="{5022C42C-3CCB-48D1-A293-E5A5EEDD260A}" dt="2019-11-25T22:01:37.327" v="33"/>
          <ac:spMkLst>
            <pc:docMk/>
            <pc:sldMk cId="0" sldId="278"/>
            <ac:spMk id="84" creationId="{C28D0172-F2E0-4763-9C35-F022664959D8}"/>
          </ac:spMkLst>
        </pc:spChg>
        <pc:spChg chg="add del">
          <ac:chgData name="Fernando Arias" userId="ea7d7f4c993350f8" providerId="LiveId" clId="{5022C42C-3CCB-48D1-A293-E5A5EEDD260A}" dt="2019-11-25T22:01:37.327" v="33"/>
          <ac:spMkLst>
            <pc:docMk/>
            <pc:sldMk cId="0" sldId="278"/>
            <ac:spMk id="86" creationId="{9F2851FB-E841-4509-8A6D-A416376EA380}"/>
          </ac:spMkLst>
        </pc:spChg>
        <pc:spChg chg="add del">
          <ac:chgData name="Fernando Arias" userId="ea7d7f4c993350f8" providerId="LiveId" clId="{5022C42C-3CCB-48D1-A293-E5A5EEDD260A}" dt="2019-11-25T22:01:37.327" v="33"/>
          <ac:spMkLst>
            <pc:docMk/>
            <pc:sldMk cId="0" sldId="278"/>
            <ac:spMk id="88" creationId="{DF6FB2B2-CE21-407F-B22E-302DADC2C3D3}"/>
          </ac:spMkLst>
        </pc:spChg>
        <pc:spChg chg="add">
          <ac:chgData name="Fernando Arias" userId="ea7d7f4c993350f8" providerId="LiveId" clId="{5022C42C-3CCB-48D1-A293-E5A5EEDD260A}" dt="2019-11-25T22:17:04.614" v="174" actId="26606"/>
          <ac:spMkLst>
            <pc:docMk/>
            <pc:sldMk cId="0" sldId="278"/>
            <ac:spMk id="90" creationId="{B61A74B3-E247-44D4-8C48-FAE8E2056401}"/>
          </ac:spMkLst>
        </pc:spChg>
        <pc:spChg chg="mod">
          <ac:chgData name="Fernando Arias" userId="ea7d7f4c993350f8" providerId="LiveId" clId="{5022C42C-3CCB-48D1-A293-E5A5EEDD260A}" dt="2019-11-25T22:17:04.614" v="174" actId="26606"/>
          <ac:spMkLst>
            <pc:docMk/>
            <pc:sldMk cId="0" sldId="278"/>
            <ac:spMk id="31746" creationId="{C9E0D5CA-D88E-46B9-A28D-DB4E0E8E2A8E}"/>
          </ac:spMkLst>
        </pc:spChg>
        <pc:spChg chg="mod">
          <ac:chgData name="Fernando Arias" userId="ea7d7f4c993350f8" providerId="LiveId" clId="{5022C42C-3CCB-48D1-A293-E5A5EEDD260A}" dt="2019-11-25T22:17:04.614" v="174" actId="26606"/>
          <ac:spMkLst>
            <pc:docMk/>
            <pc:sldMk cId="0" sldId="278"/>
            <ac:spMk id="31747" creationId="{8D3D4328-0123-4F28-BE62-012DD791E5AF}"/>
          </ac:spMkLst>
        </pc:spChg>
        <pc:spChg chg="add">
          <ac:chgData name="Fernando Arias" userId="ea7d7f4c993350f8" providerId="LiveId" clId="{5022C42C-3CCB-48D1-A293-E5A5EEDD260A}" dt="2019-11-25T22:17:04.614" v="174" actId="26606"/>
          <ac:spMkLst>
            <pc:docMk/>
            <pc:sldMk cId="0" sldId="278"/>
            <ac:spMk id="31751" creationId="{4FA533C5-33E3-4611-AF9F-72811D8B26A6}"/>
          </ac:spMkLst>
        </pc:spChg>
        <pc:spChg chg="add">
          <ac:chgData name="Fernando Arias" userId="ea7d7f4c993350f8" providerId="LiveId" clId="{5022C42C-3CCB-48D1-A293-E5A5EEDD260A}" dt="2019-11-25T22:17:04.614" v="174" actId="26606"/>
          <ac:spMkLst>
            <pc:docMk/>
            <pc:sldMk cId="0" sldId="278"/>
            <ac:spMk id="31754" creationId="{87F0FDC4-AD8C-47D9-9131-623C98ADB0AE}"/>
          </ac:spMkLst>
        </pc:spChg>
        <pc:spChg chg="add">
          <ac:chgData name="Fernando Arias" userId="ea7d7f4c993350f8" providerId="LiveId" clId="{5022C42C-3CCB-48D1-A293-E5A5EEDD260A}" dt="2019-11-25T22:17:04.614" v="174" actId="26606"/>
          <ac:spMkLst>
            <pc:docMk/>
            <pc:sldMk cId="0" sldId="278"/>
            <ac:spMk id="31755" creationId="{DE27238C-8EAF-4098-86E6-7723B7DAE601}"/>
          </ac:spMkLst>
        </pc:spChg>
        <pc:spChg chg="add">
          <ac:chgData name="Fernando Arias" userId="ea7d7f4c993350f8" providerId="LiveId" clId="{5022C42C-3CCB-48D1-A293-E5A5EEDD260A}" dt="2019-11-25T22:17:04.614" v="174" actId="26606"/>
          <ac:spMkLst>
            <pc:docMk/>
            <pc:sldMk cId="0" sldId="278"/>
            <ac:spMk id="31756" creationId="{992F97B1-1891-4FCC-9E5F-BA97EDB48F89}"/>
          </ac:spMkLst>
        </pc:spChg>
        <pc:spChg chg="add">
          <ac:chgData name="Fernando Arias" userId="ea7d7f4c993350f8" providerId="LiveId" clId="{5022C42C-3CCB-48D1-A293-E5A5EEDD260A}" dt="2019-11-25T22:17:04.614" v="174" actId="26606"/>
          <ac:spMkLst>
            <pc:docMk/>
            <pc:sldMk cId="0" sldId="278"/>
            <ac:spMk id="31757" creationId="{78C6C821-FEE1-4EB6-9590-C021440C77DE}"/>
          </ac:spMkLst>
        </pc:spChg>
        <pc:picChg chg="add del">
          <ac:chgData name="Fernando Arias" userId="ea7d7f4c993350f8" providerId="LiveId" clId="{5022C42C-3CCB-48D1-A293-E5A5EEDD260A}" dt="2019-11-25T22:01:37.327" v="33"/>
          <ac:picMkLst>
            <pc:docMk/>
            <pc:sldMk cId="0" sldId="278"/>
            <ac:picMk id="72" creationId="{91B28F63-CF00-448F-B141-FE33C33B1891}"/>
          </ac:picMkLst>
        </pc:picChg>
        <pc:picChg chg="add del">
          <ac:chgData name="Fernando Arias" userId="ea7d7f4c993350f8" providerId="LiveId" clId="{5022C42C-3CCB-48D1-A293-E5A5EEDD260A}" dt="2019-11-25T22:01:37.327" v="33"/>
          <ac:picMkLst>
            <pc:docMk/>
            <pc:sldMk cId="0" sldId="278"/>
            <ac:picMk id="74" creationId="{2AE609E2-8522-44E4-9077-980E5BCF3E14}"/>
          </ac:picMkLst>
        </pc:picChg>
        <pc:picChg chg="add del">
          <ac:chgData name="Fernando Arias" userId="ea7d7f4c993350f8" providerId="LiveId" clId="{5022C42C-3CCB-48D1-A293-E5A5EEDD260A}" dt="2019-11-25T22:01:37.327" v="33"/>
          <ac:picMkLst>
            <pc:docMk/>
            <pc:sldMk cId="0" sldId="278"/>
            <ac:picMk id="78" creationId="{8949AD42-25FD-4C3D-9EEE-B7FEC5809988}"/>
          </ac:picMkLst>
        </pc:picChg>
        <pc:picChg chg="add del">
          <ac:chgData name="Fernando Arias" userId="ea7d7f4c993350f8" providerId="LiveId" clId="{5022C42C-3CCB-48D1-A293-E5A5EEDD260A}" dt="2019-11-25T22:01:37.327" v="33"/>
          <ac:picMkLst>
            <pc:docMk/>
            <pc:sldMk cId="0" sldId="278"/>
            <ac:picMk id="80" creationId="{6AC7D913-60B7-4603-881B-831DA5D3A940}"/>
          </ac:picMkLst>
        </pc:picChg>
        <pc:picChg chg="add">
          <ac:chgData name="Fernando Arias" userId="ea7d7f4c993350f8" providerId="LiveId" clId="{5022C42C-3CCB-48D1-A293-E5A5EEDD260A}" dt="2019-11-25T22:17:04.614" v="174" actId="26606"/>
          <ac:picMkLst>
            <pc:docMk/>
            <pc:sldMk cId="0" sldId="278"/>
            <ac:picMk id="31749" creationId="{91B28F63-CF00-448F-B141-FE33C33B1891}"/>
          </ac:picMkLst>
        </pc:picChg>
        <pc:picChg chg="add">
          <ac:chgData name="Fernando Arias" userId="ea7d7f4c993350f8" providerId="LiveId" clId="{5022C42C-3CCB-48D1-A293-E5A5EEDD260A}" dt="2019-11-25T22:17:04.614" v="174" actId="26606"/>
          <ac:picMkLst>
            <pc:docMk/>
            <pc:sldMk cId="0" sldId="278"/>
            <ac:picMk id="31750" creationId="{2AE609E2-8522-44E4-9077-980E5BCF3E14}"/>
          </ac:picMkLst>
        </pc:picChg>
        <pc:picChg chg="add">
          <ac:chgData name="Fernando Arias" userId="ea7d7f4c993350f8" providerId="LiveId" clId="{5022C42C-3CCB-48D1-A293-E5A5EEDD260A}" dt="2019-11-25T22:17:04.614" v="174" actId="26606"/>
          <ac:picMkLst>
            <pc:docMk/>
            <pc:sldMk cId="0" sldId="278"/>
            <ac:picMk id="31752" creationId="{8949AD42-25FD-4C3D-9EEE-B7FEC5809988}"/>
          </ac:picMkLst>
        </pc:picChg>
        <pc:picChg chg="add">
          <ac:chgData name="Fernando Arias" userId="ea7d7f4c993350f8" providerId="LiveId" clId="{5022C42C-3CCB-48D1-A293-E5A5EEDD260A}" dt="2019-11-25T22:17:04.614" v="174" actId="26606"/>
          <ac:picMkLst>
            <pc:docMk/>
            <pc:sldMk cId="0" sldId="278"/>
            <ac:picMk id="31753" creationId="{6AC7D913-60B7-4603-881B-831DA5D3A940}"/>
          </ac:picMkLst>
        </pc:picChg>
      </pc:sldChg>
      <pc:sldChg chg="addSp delSp modSp mod setBg">
        <pc:chgData name="Fernando Arias" userId="ea7d7f4c993350f8" providerId="LiveId" clId="{5022C42C-3CCB-48D1-A293-E5A5EEDD260A}" dt="2019-11-25T22:30:53.454" v="634" actId="113"/>
        <pc:sldMkLst>
          <pc:docMk/>
          <pc:sldMk cId="0" sldId="282"/>
        </pc:sldMkLst>
        <pc:spChg chg="del">
          <ac:chgData name="Fernando Arias" userId="ea7d7f4c993350f8" providerId="LiveId" clId="{5022C42C-3CCB-48D1-A293-E5A5EEDD260A}" dt="2019-11-25T22:30:39.185" v="624" actId="478"/>
          <ac:spMkLst>
            <pc:docMk/>
            <pc:sldMk cId="0" sldId="282"/>
            <ac:spMk id="2" creationId="{C8BE6752-7F51-46E8-827F-D38576FE909A}"/>
          </ac:spMkLst>
        </pc:spChg>
        <pc:spChg chg="add mod ord">
          <ac:chgData name="Fernando Arias" userId="ea7d7f4c993350f8" providerId="LiveId" clId="{5022C42C-3CCB-48D1-A293-E5A5EEDD260A}" dt="2019-11-25T22:30:53.454" v="634" actId="113"/>
          <ac:spMkLst>
            <pc:docMk/>
            <pc:sldMk cId="0" sldId="282"/>
            <ac:spMk id="3" creationId="{29980AEC-6194-4BF4-B48D-BD7896F7D403}"/>
          </ac:spMkLst>
        </pc:spChg>
        <pc:spChg chg="del">
          <ac:chgData name="Fernando Arias" userId="ea7d7f4c993350f8" providerId="LiveId" clId="{5022C42C-3CCB-48D1-A293-E5A5EEDD260A}" dt="2019-11-25T22:30:16.728" v="609"/>
          <ac:spMkLst>
            <pc:docMk/>
            <pc:sldMk cId="0" sldId="282"/>
            <ac:spMk id="4" creationId="{C7CDB845-BD57-405D-84D0-5C4C865C0C9B}"/>
          </ac:spMkLst>
        </pc:spChg>
        <pc:spChg chg="mod">
          <ac:chgData name="Fernando Arias" userId="ea7d7f4c993350f8" providerId="LiveId" clId="{5022C42C-3CCB-48D1-A293-E5A5EEDD260A}" dt="2019-11-25T22:30:28.530" v="610" actId="26606"/>
          <ac:spMkLst>
            <pc:docMk/>
            <pc:sldMk cId="0" sldId="282"/>
            <ac:spMk id="36866" creationId="{3BABBAA0-83D0-4364-B461-89B5302C5297}"/>
          </ac:spMkLst>
        </pc:spChg>
        <pc:spChg chg="mod">
          <ac:chgData name="Fernando Arias" userId="ea7d7f4c993350f8" providerId="LiveId" clId="{5022C42C-3CCB-48D1-A293-E5A5EEDD260A}" dt="2019-11-25T22:30:28.530" v="610" actId="26606"/>
          <ac:spMkLst>
            <pc:docMk/>
            <pc:sldMk cId="0" sldId="282"/>
            <ac:spMk id="36868" creationId="{5ACA0210-D699-4952-9B04-3C6854285801}"/>
          </ac:spMkLst>
        </pc:spChg>
        <pc:spChg chg="del">
          <ac:chgData name="Fernando Arias" userId="ea7d7f4c993350f8" providerId="LiveId" clId="{5022C42C-3CCB-48D1-A293-E5A5EEDD260A}" dt="2019-11-25T22:30:40.216" v="625" actId="478"/>
          <ac:spMkLst>
            <pc:docMk/>
            <pc:sldMk cId="0" sldId="282"/>
            <ac:spMk id="36870" creationId="{A2AF845B-36D5-4C18-A517-AED6FE6FF3D3}"/>
          </ac:spMkLst>
        </pc:spChg>
        <pc:spChg chg="del mod">
          <ac:chgData name="Fernando Arias" userId="ea7d7f4c993350f8" providerId="LiveId" clId="{5022C42C-3CCB-48D1-A293-E5A5EEDD260A}" dt="2019-11-25T22:30:51.200" v="633" actId="478"/>
          <ac:spMkLst>
            <pc:docMk/>
            <pc:sldMk cId="0" sldId="282"/>
            <ac:spMk id="36872" creationId="{C104A296-3DBA-4974-A7F2-7EF0C49AAB73}"/>
          </ac:spMkLst>
        </pc:spChg>
        <pc:picChg chg="mod ord">
          <ac:chgData name="Fernando Arias" userId="ea7d7f4c993350f8" providerId="LiveId" clId="{5022C42C-3CCB-48D1-A293-E5A5EEDD260A}" dt="2019-11-25T22:30:28.530" v="610" actId="26606"/>
          <ac:picMkLst>
            <pc:docMk/>
            <pc:sldMk cId="0" sldId="282"/>
            <ac:picMk id="36871" creationId="{4A463E82-53BA-40B2-9D08-414FEF9E5C6C}"/>
          </ac:picMkLst>
        </pc:picChg>
      </pc:sldChg>
      <pc:sldChg chg="addSp delSp modSp delDesignElem">
        <pc:chgData name="Fernando Arias" userId="ea7d7f4c993350f8" providerId="LiveId" clId="{5022C42C-3CCB-48D1-A293-E5A5EEDD260A}" dt="2019-11-25T22:12:43.227" v="138" actId="26606"/>
        <pc:sldMkLst>
          <pc:docMk/>
          <pc:sldMk cId="0" sldId="284"/>
        </pc:sldMkLst>
        <pc:spChg chg="del">
          <ac:chgData name="Fernando Arias" userId="ea7d7f4c993350f8" providerId="LiveId" clId="{5022C42C-3CCB-48D1-A293-E5A5EEDD260A}" dt="2019-11-25T22:01:37.327" v="33"/>
          <ac:spMkLst>
            <pc:docMk/>
            <pc:sldMk cId="0" sldId="284"/>
            <ac:spMk id="98" creationId="{4AC0CD9D-7610-4620-93B4-798CCD9AB581}"/>
          </ac:spMkLst>
        </pc:spChg>
        <pc:spChg chg="del">
          <ac:chgData name="Fernando Arias" userId="ea7d7f4c993350f8" providerId="LiveId" clId="{5022C42C-3CCB-48D1-A293-E5A5EEDD260A}" dt="2019-11-25T22:01:37.327" v="33"/>
          <ac:spMkLst>
            <pc:docMk/>
            <pc:sldMk cId="0" sldId="284"/>
            <ac:spMk id="104" creationId="{DE4D62F9-188E-4530-84C2-24BDEE4BEB82}"/>
          </ac:spMkLst>
        </pc:spChg>
        <pc:spChg chg="del">
          <ac:chgData name="Fernando Arias" userId="ea7d7f4c993350f8" providerId="LiveId" clId="{5022C42C-3CCB-48D1-A293-E5A5EEDD260A}" dt="2019-11-25T22:01:37.327" v="33"/>
          <ac:spMkLst>
            <pc:docMk/>
            <pc:sldMk cId="0" sldId="284"/>
            <ac:spMk id="106" creationId="{757B325C-3E35-45CF-9D07-3BCB281F3B9C}"/>
          </ac:spMkLst>
        </pc:spChg>
        <pc:spChg chg="del">
          <ac:chgData name="Fernando Arias" userId="ea7d7f4c993350f8" providerId="LiveId" clId="{5022C42C-3CCB-48D1-A293-E5A5EEDD260A}" dt="2019-11-25T22:01:37.327" v="33"/>
          <ac:spMkLst>
            <pc:docMk/>
            <pc:sldMk cId="0" sldId="284"/>
            <ac:spMk id="108" creationId="{C24BEC42-AFF3-40D1-93A2-A27A42E1E23C}"/>
          </ac:spMkLst>
        </pc:spChg>
        <pc:spChg chg="del">
          <ac:chgData name="Fernando Arias" userId="ea7d7f4c993350f8" providerId="LiveId" clId="{5022C42C-3CCB-48D1-A293-E5A5EEDD260A}" dt="2019-11-25T22:01:37.327" v="33"/>
          <ac:spMkLst>
            <pc:docMk/>
            <pc:sldMk cId="0" sldId="284"/>
            <ac:spMk id="110" creationId="{608F427C-1EC9-4280-9367-F2B3AA063E82}"/>
          </ac:spMkLst>
        </pc:spChg>
        <pc:spChg chg="del">
          <ac:chgData name="Fernando Arias" userId="ea7d7f4c993350f8" providerId="LiveId" clId="{5022C42C-3CCB-48D1-A293-E5A5EEDD260A}" dt="2019-11-25T22:01:37.327" v="33"/>
          <ac:spMkLst>
            <pc:docMk/>
            <pc:sldMk cId="0" sldId="284"/>
            <ac:spMk id="112" creationId="{F98810A7-E114-447A-A7D6-69B27CFB5650}"/>
          </ac:spMkLst>
        </pc:spChg>
        <pc:spChg chg="mod">
          <ac:chgData name="Fernando Arias" userId="ea7d7f4c993350f8" providerId="LiveId" clId="{5022C42C-3CCB-48D1-A293-E5A5EEDD260A}" dt="2019-11-25T22:12:43.227" v="138" actId="26606"/>
          <ac:spMkLst>
            <pc:docMk/>
            <pc:sldMk cId="0" sldId="284"/>
            <ac:spMk id="26626" creationId="{12F45142-C163-4E6A-810D-1A20739B4C3E}"/>
          </ac:spMkLst>
        </pc:spChg>
        <pc:spChg chg="add">
          <ac:chgData name="Fernando Arias" userId="ea7d7f4c993350f8" providerId="LiveId" clId="{5022C42C-3CCB-48D1-A293-E5A5EEDD260A}" dt="2019-11-25T22:12:43.227" v="138" actId="26606"/>
          <ac:spMkLst>
            <pc:docMk/>
            <pc:sldMk cId="0" sldId="284"/>
            <ac:spMk id="43163" creationId="{4AC0CD9D-7610-4620-93B4-798CCD9AB581}"/>
          </ac:spMkLst>
        </pc:spChg>
        <pc:spChg chg="add">
          <ac:chgData name="Fernando Arias" userId="ea7d7f4c993350f8" providerId="LiveId" clId="{5022C42C-3CCB-48D1-A293-E5A5EEDD260A}" dt="2019-11-25T22:12:43.227" v="138" actId="26606"/>
          <ac:spMkLst>
            <pc:docMk/>
            <pc:sldMk cId="0" sldId="284"/>
            <ac:spMk id="43166" creationId="{DE4D62F9-188E-4530-84C2-24BDEE4BEB82}"/>
          </ac:spMkLst>
        </pc:spChg>
        <pc:spChg chg="add">
          <ac:chgData name="Fernando Arias" userId="ea7d7f4c993350f8" providerId="LiveId" clId="{5022C42C-3CCB-48D1-A293-E5A5EEDD260A}" dt="2019-11-25T22:12:43.227" v="138" actId="26606"/>
          <ac:spMkLst>
            <pc:docMk/>
            <pc:sldMk cId="0" sldId="284"/>
            <ac:spMk id="43167" creationId="{757B325C-3E35-45CF-9D07-3BCB281F3B9C}"/>
          </ac:spMkLst>
        </pc:spChg>
        <pc:spChg chg="add">
          <ac:chgData name="Fernando Arias" userId="ea7d7f4c993350f8" providerId="LiveId" clId="{5022C42C-3CCB-48D1-A293-E5A5EEDD260A}" dt="2019-11-25T22:12:43.227" v="138" actId="26606"/>
          <ac:spMkLst>
            <pc:docMk/>
            <pc:sldMk cId="0" sldId="284"/>
            <ac:spMk id="43168" creationId="{C24BEC42-AFF3-40D1-93A2-A27A42E1E23C}"/>
          </ac:spMkLst>
        </pc:spChg>
        <pc:spChg chg="add">
          <ac:chgData name="Fernando Arias" userId="ea7d7f4c993350f8" providerId="LiveId" clId="{5022C42C-3CCB-48D1-A293-E5A5EEDD260A}" dt="2019-11-25T22:12:43.227" v="138" actId="26606"/>
          <ac:spMkLst>
            <pc:docMk/>
            <pc:sldMk cId="0" sldId="284"/>
            <ac:spMk id="43169" creationId="{608F427C-1EC9-4280-9367-F2B3AA063E82}"/>
          </ac:spMkLst>
        </pc:spChg>
        <pc:spChg chg="add">
          <ac:chgData name="Fernando Arias" userId="ea7d7f4c993350f8" providerId="LiveId" clId="{5022C42C-3CCB-48D1-A293-E5A5EEDD260A}" dt="2019-11-25T22:12:43.227" v="138" actId="26606"/>
          <ac:spMkLst>
            <pc:docMk/>
            <pc:sldMk cId="0" sldId="284"/>
            <ac:spMk id="43170" creationId="{F98810A7-E114-447A-A7D6-69B27CFB5650}"/>
          </ac:spMkLst>
        </pc:spChg>
        <pc:graphicFrameChg chg="mod ord modGraphic">
          <ac:chgData name="Fernando Arias" userId="ea7d7f4c993350f8" providerId="LiveId" clId="{5022C42C-3CCB-48D1-A293-E5A5EEDD260A}" dt="2019-11-25T22:12:43.227" v="138" actId="26606"/>
          <ac:graphicFrameMkLst>
            <pc:docMk/>
            <pc:sldMk cId="0" sldId="284"/>
            <ac:graphicFrameMk id="43159" creationId="{451E2671-CC11-459C-B82F-DEDAF78A2B67}"/>
          </ac:graphicFrameMkLst>
        </pc:graphicFrameChg>
        <pc:picChg chg="del">
          <ac:chgData name="Fernando Arias" userId="ea7d7f4c993350f8" providerId="LiveId" clId="{5022C42C-3CCB-48D1-A293-E5A5EEDD260A}" dt="2019-11-25T22:01:37.327" v="33"/>
          <ac:picMkLst>
            <pc:docMk/>
            <pc:sldMk cId="0" sldId="284"/>
            <ac:picMk id="94" creationId="{41B68C77-138E-4BF7-A276-BD0C78A4219F}"/>
          </ac:picMkLst>
        </pc:picChg>
        <pc:picChg chg="del">
          <ac:chgData name="Fernando Arias" userId="ea7d7f4c993350f8" providerId="LiveId" clId="{5022C42C-3CCB-48D1-A293-E5A5EEDD260A}" dt="2019-11-25T22:01:37.327" v="33"/>
          <ac:picMkLst>
            <pc:docMk/>
            <pc:sldMk cId="0" sldId="284"/>
            <ac:picMk id="96" creationId="{7C268552-D473-46ED-B1B8-422042C4DEF1}"/>
          </ac:picMkLst>
        </pc:picChg>
        <pc:picChg chg="del">
          <ac:chgData name="Fernando Arias" userId="ea7d7f4c993350f8" providerId="LiveId" clId="{5022C42C-3CCB-48D1-A293-E5A5EEDD260A}" dt="2019-11-25T22:01:37.327" v="33"/>
          <ac:picMkLst>
            <pc:docMk/>
            <pc:sldMk cId="0" sldId="284"/>
            <ac:picMk id="100" creationId="{B9238B3E-24AA-439A-B527-6C5DF6D72145}"/>
          </ac:picMkLst>
        </pc:picChg>
        <pc:picChg chg="del">
          <ac:chgData name="Fernando Arias" userId="ea7d7f4c993350f8" providerId="LiveId" clId="{5022C42C-3CCB-48D1-A293-E5A5EEDD260A}" dt="2019-11-25T22:01:37.327" v="33"/>
          <ac:picMkLst>
            <pc:docMk/>
            <pc:sldMk cId="0" sldId="284"/>
            <ac:picMk id="102" creationId="{69F01145-BEA3-4CBF-AA21-10077B948CA8}"/>
          </ac:picMkLst>
        </pc:picChg>
        <pc:picChg chg="add">
          <ac:chgData name="Fernando Arias" userId="ea7d7f4c993350f8" providerId="LiveId" clId="{5022C42C-3CCB-48D1-A293-E5A5EEDD260A}" dt="2019-11-25T22:12:43.227" v="138" actId="26606"/>
          <ac:picMkLst>
            <pc:docMk/>
            <pc:sldMk cId="0" sldId="284"/>
            <ac:picMk id="43161" creationId="{41B68C77-138E-4BF7-A276-BD0C78A4219F}"/>
          </ac:picMkLst>
        </pc:picChg>
        <pc:picChg chg="add">
          <ac:chgData name="Fernando Arias" userId="ea7d7f4c993350f8" providerId="LiveId" clId="{5022C42C-3CCB-48D1-A293-E5A5EEDD260A}" dt="2019-11-25T22:12:43.227" v="138" actId="26606"/>
          <ac:picMkLst>
            <pc:docMk/>
            <pc:sldMk cId="0" sldId="284"/>
            <ac:picMk id="43162" creationId="{7C268552-D473-46ED-B1B8-422042C4DEF1}"/>
          </ac:picMkLst>
        </pc:picChg>
        <pc:picChg chg="add">
          <ac:chgData name="Fernando Arias" userId="ea7d7f4c993350f8" providerId="LiveId" clId="{5022C42C-3CCB-48D1-A293-E5A5EEDD260A}" dt="2019-11-25T22:12:43.227" v="138" actId="26606"/>
          <ac:picMkLst>
            <pc:docMk/>
            <pc:sldMk cId="0" sldId="284"/>
            <ac:picMk id="43164" creationId="{B9238B3E-24AA-439A-B527-6C5DF6D72145}"/>
          </ac:picMkLst>
        </pc:picChg>
        <pc:picChg chg="add">
          <ac:chgData name="Fernando Arias" userId="ea7d7f4c993350f8" providerId="LiveId" clId="{5022C42C-3CCB-48D1-A293-E5A5EEDD260A}" dt="2019-11-25T22:12:43.227" v="138" actId="26606"/>
          <ac:picMkLst>
            <pc:docMk/>
            <pc:sldMk cId="0" sldId="284"/>
            <ac:picMk id="43165" creationId="{69F01145-BEA3-4CBF-AA21-10077B948CA8}"/>
          </ac:picMkLst>
        </pc:picChg>
      </pc:sldChg>
      <pc:sldChg chg="addSp modSp">
        <pc:chgData name="Fernando Arias" userId="ea7d7f4c993350f8" providerId="LiveId" clId="{5022C42C-3CCB-48D1-A293-E5A5EEDD260A}" dt="2019-11-25T22:31:07.828" v="635" actId="26606"/>
        <pc:sldMkLst>
          <pc:docMk/>
          <pc:sldMk cId="0" sldId="286"/>
        </pc:sldMkLst>
        <pc:spChg chg="add">
          <ac:chgData name="Fernando Arias" userId="ea7d7f4c993350f8" providerId="LiveId" clId="{5022C42C-3CCB-48D1-A293-E5A5EEDD260A}" dt="2019-11-25T22:31:07.828" v="635" actId="26606"/>
          <ac:spMkLst>
            <pc:docMk/>
            <pc:sldMk cId="0" sldId="286"/>
            <ac:spMk id="73" creationId="{052BEFF1-896C-45B1-B02C-96A6A1BC389A}"/>
          </ac:spMkLst>
        </pc:spChg>
        <pc:spChg chg="add">
          <ac:chgData name="Fernando Arias" userId="ea7d7f4c993350f8" providerId="LiveId" clId="{5022C42C-3CCB-48D1-A293-E5A5EEDD260A}" dt="2019-11-25T22:31:07.828" v="635" actId="26606"/>
          <ac:spMkLst>
            <pc:docMk/>
            <pc:sldMk cId="0" sldId="286"/>
            <ac:spMk id="75" creationId="{BB237A14-61B1-4C00-A670-5D8D68A8668E}"/>
          </ac:spMkLst>
        </pc:spChg>
        <pc:spChg chg="add">
          <ac:chgData name="Fernando Arias" userId="ea7d7f4c993350f8" providerId="LiveId" clId="{5022C42C-3CCB-48D1-A293-E5A5EEDD260A}" dt="2019-11-25T22:31:07.828" v="635" actId="26606"/>
          <ac:spMkLst>
            <pc:docMk/>
            <pc:sldMk cId="0" sldId="286"/>
            <ac:spMk id="77" creationId="{8598F259-6F54-47A3-8D13-1603D786A328}"/>
          </ac:spMkLst>
        </pc:spChg>
        <pc:spChg chg="add">
          <ac:chgData name="Fernando Arias" userId="ea7d7f4c993350f8" providerId="LiveId" clId="{5022C42C-3CCB-48D1-A293-E5A5EEDD260A}" dt="2019-11-25T22:31:07.828" v="635" actId="26606"/>
          <ac:spMkLst>
            <pc:docMk/>
            <pc:sldMk cId="0" sldId="286"/>
            <ac:spMk id="79" creationId="{0BA768A8-4FED-4ED8-9E46-6BE72188ECD2}"/>
          </ac:spMkLst>
        </pc:spChg>
        <pc:spChg chg="ord">
          <ac:chgData name="Fernando Arias" userId="ea7d7f4c993350f8" providerId="LiveId" clId="{5022C42C-3CCB-48D1-A293-E5A5EEDD260A}" dt="2019-11-25T22:31:07.828" v="635" actId="26606"/>
          <ac:spMkLst>
            <pc:docMk/>
            <pc:sldMk cId="0" sldId="286"/>
            <ac:spMk id="37890" creationId="{CFF01541-2A5F-483A-9F6E-99E436FF6824}"/>
          </ac:spMkLst>
        </pc:spChg>
      </pc:sldChg>
      <pc:sldChg chg="addSp">
        <pc:chgData name="Fernando Arias" userId="ea7d7f4c993350f8" providerId="LiveId" clId="{5022C42C-3CCB-48D1-A293-E5A5EEDD260A}" dt="2019-11-25T22:31:32.565" v="639" actId="26606"/>
        <pc:sldMkLst>
          <pc:docMk/>
          <pc:sldMk cId="0" sldId="287"/>
        </pc:sldMkLst>
        <pc:spChg chg="add">
          <ac:chgData name="Fernando Arias" userId="ea7d7f4c993350f8" providerId="LiveId" clId="{5022C42C-3CCB-48D1-A293-E5A5EEDD260A}" dt="2019-11-25T22:31:32.565" v="639" actId="26606"/>
          <ac:spMkLst>
            <pc:docMk/>
            <pc:sldMk cId="0" sldId="287"/>
            <ac:spMk id="72" creationId="{74CD14DB-BB81-479F-A1FC-1C75640E9F84}"/>
          </ac:spMkLst>
        </pc:spChg>
        <pc:spChg chg="add">
          <ac:chgData name="Fernando Arias" userId="ea7d7f4c993350f8" providerId="LiveId" clId="{5022C42C-3CCB-48D1-A293-E5A5EEDD260A}" dt="2019-11-25T22:31:32.565" v="639" actId="26606"/>
          <ac:spMkLst>
            <pc:docMk/>
            <pc:sldMk cId="0" sldId="287"/>
            <ac:spMk id="74" creationId="{C943A91B-7CA7-4592-A975-73B1BF8C4C74}"/>
          </ac:spMkLst>
        </pc:spChg>
        <pc:spChg chg="add">
          <ac:chgData name="Fernando Arias" userId="ea7d7f4c993350f8" providerId="LiveId" clId="{5022C42C-3CCB-48D1-A293-E5A5EEDD260A}" dt="2019-11-25T22:31:32.565" v="639" actId="26606"/>
          <ac:spMkLst>
            <pc:docMk/>
            <pc:sldMk cId="0" sldId="287"/>
            <ac:spMk id="76" creationId="{EC471314-E46A-414B-8D91-74880E84F187}"/>
          </ac:spMkLst>
        </pc:spChg>
        <pc:spChg chg="add">
          <ac:chgData name="Fernando Arias" userId="ea7d7f4c993350f8" providerId="LiveId" clId="{5022C42C-3CCB-48D1-A293-E5A5EEDD260A}" dt="2019-11-25T22:31:32.565" v="639" actId="26606"/>
          <ac:spMkLst>
            <pc:docMk/>
            <pc:sldMk cId="0" sldId="287"/>
            <ac:spMk id="78" creationId="{6A681326-1C9D-44A3-A627-3871BDAE4127}"/>
          </ac:spMkLst>
        </pc:spChg>
      </pc:sldChg>
      <pc:sldChg chg="addSp modSp">
        <pc:chgData name="Fernando Arias" userId="ea7d7f4c993350f8" providerId="LiveId" clId="{5022C42C-3CCB-48D1-A293-E5A5EEDD260A}" dt="2019-11-25T22:32:55.149" v="651" actId="26606"/>
        <pc:sldMkLst>
          <pc:docMk/>
          <pc:sldMk cId="0" sldId="288"/>
        </pc:sldMkLst>
        <pc:spChg chg="add">
          <ac:chgData name="Fernando Arias" userId="ea7d7f4c993350f8" providerId="LiveId" clId="{5022C42C-3CCB-48D1-A293-E5A5EEDD260A}" dt="2019-11-25T22:32:55.149" v="651" actId="26606"/>
          <ac:spMkLst>
            <pc:docMk/>
            <pc:sldMk cId="0" sldId="288"/>
            <ac:spMk id="73" creationId="{74CD14DB-BB81-479F-A1FC-1C75640E9F84}"/>
          </ac:spMkLst>
        </pc:spChg>
        <pc:spChg chg="add">
          <ac:chgData name="Fernando Arias" userId="ea7d7f4c993350f8" providerId="LiveId" clId="{5022C42C-3CCB-48D1-A293-E5A5EEDD260A}" dt="2019-11-25T22:32:55.149" v="651" actId="26606"/>
          <ac:spMkLst>
            <pc:docMk/>
            <pc:sldMk cId="0" sldId="288"/>
            <ac:spMk id="75" creationId="{C943A91B-7CA7-4592-A975-73B1BF8C4C74}"/>
          </ac:spMkLst>
        </pc:spChg>
        <pc:spChg chg="add">
          <ac:chgData name="Fernando Arias" userId="ea7d7f4c993350f8" providerId="LiveId" clId="{5022C42C-3CCB-48D1-A293-E5A5EEDD260A}" dt="2019-11-25T22:32:55.149" v="651" actId="26606"/>
          <ac:spMkLst>
            <pc:docMk/>
            <pc:sldMk cId="0" sldId="288"/>
            <ac:spMk id="77" creationId="{EC471314-E46A-414B-8D91-74880E84F187}"/>
          </ac:spMkLst>
        </pc:spChg>
        <pc:spChg chg="add">
          <ac:chgData name="Fernando Arias" userId="ea7d7f4c993350f8" providerId="LiveId" clId="{5022C42C-3CCB-48D1-A293-E5A5EEDD260A}" dt="2019-11-25T22:32:55.149" v="651" actId="26606"/>
          <ac:spMkLst>
            <pc:docMk/>
            <pc:sldMk cId="0" sldId="288"/>
            <ac:spMk id="79" creationId="{6A681326-1C9D-44A3-A627-3871BDAE4127}"/>
          </ac:spMkLst>
        </pc:spChg>
        <pc:spChg chg="ord">
          <ac:chgData name="Fernando Arias" userId="ea7d7f4c993350f8" providerId="LiveId" clId="{5022C42C-3CCB-48D1-A293-E5A5EEDD260A}" dt="2019-11-25T22:32:55.149" v="651" actId="26606"/>
          <ac:spMkLst>
            <pc:docMk/>
            <pc:sldMk cId="0" sldId="288"/>
            <ac:spMk id="44034" creationId="{3CB017EC-6C82-492F-9715-8CE754796D33}"/>
          </ac:spMkLst>
        </pc:spChg>
      </pc:sldChg>
      <pc:sldChg chg="addSp delSp modSp">
        <pc:chgData name="Fernando Arias" userId="ea7d7f4c993350f8" providerId="LiveId" clId="{5022C42C-3CCB-48D1-A293-E5A5EEDD260A}" dt="2019-11-25T22:31:44.910" v="641" actId="27636"/>
        <pc:sldMkLst>
          <pc:docMk/>
          <pc:sldMk cId="0" sldId="290"/>
        </pc:sldMkLst>
        <pc:spChg chg="add del mod">
          <ac:chgData name="Fernando Arias" userId="ea7d7f4c993350f8" providerId="LiveId" clId="{5022C42C-3CCB-48D1-A293-E5A5EEDD260A}" dt="2019-11-25T22:31:44.885" v="640"/>
          <ac:spMkLst>
            <pc:docMk/>
            <pc:sldMk cId="0" sldId="290"/>
            <ac:spMk id="2" creationId="{70723FD6-D4EA-4831-9655-8C7F0CE1AB84}"/>
          </ac:spMkLst>
        </pc:spChg>
        <pc:spChg chg="add del mod">
          <ac:chgData name="Fernando Arias" userId="ea7d7f4c993350f8" providerId="LiveId" clId="{5022C42C-3CCB-48D1-A293-E5A5EEDD260A}" dt="2019-11-25T22:31:44.885" v="640"/>
          <ac:spMkLst>
            <pc:docMk/>
            <pc:sldMk cId="0" sldId="290"/>
            <ac:spMk id="3" creationId="{F2CDD97D-6626-4907-9A6B-7DE0670AA3D9}"/>
          </ac:spMkLst>
        </pc:spChg>
        <pc:spChg chg="add del mod">
          <ac:chgData name="Fernando Arias" userId="ea7d7f4c993350f8" providerId="LiveId" clId="{5022C42C-3CCB-48D1-A293-E5A5EEDD260A}" dt="2019-11-25T22:31:44.885" v="640"/>
          <ac:spMkLst>
            <pc:docMk/>
            <pc:sldMk cId="0" sldId="290"/>
            <ac:spMk id="4" creationId="{3AD44992-0B0E-48B0-9F02-1B30E307BF7A}"/>
          </ac:spMkLst>
        </pc:spChg>
        <pc:spChg chg="mod">
          <ac:chgData name="Fernando Arias" userId="ea7d7f4c993350f8" providerId="LiveId" clId="{5022C42C-3CCB-48D1-A293-E5A5EEDD260A}" dt="2019-11-25T22:31:44.910" v="641" actId="27636"/>
          <ac:spMkLst>
            <pc:docMk/>
            <pc:sldMk cId="0" sldId="290"/>
            <ac:spMk id="41988" creationId="{A4103AB2-3B79-4595-9CEA-031E860DDD42}"/>
          </ac:spMkLst>
        </pc:spChg>
      </pc:sldChg>
      <pc:sldChg chg="addSp delSp modSp setBg">
        <pc:chgData name="Fernando Arias" userId="ea7d7f4c993350f8" providerId="LiveId" clId="{5022C42C-3CCB-48D1-A293-E5A5EEDD260A}" dt="2019-11-25T22:28:04.337" v="559"/>
        <pc:sldMkLst>
          <pc:docMk/>
          <pc:sldMk cId="0" sldId="293"/>
        </pc:sldMkLst>
        <pc:spChg chg="del">
          <ac:chgData name="Fernando Arias" userId="ea7d7f4c993350f8" providerId="LiveId" clId="{5022C42C-3CCB-48D1-A293-E5A5EEDD260A}" dt="2019-11-25T22:20:43.793" v="316"/>
          <ac:spMkLst>
            <pc:docMk/>
            <pc:sldMk cId="0" sldId="293"/>
            <ac:spMk id="2" creationId="{C7CEFA7D-7750-41B2-BA4E-C09707C331E6}"/>
          </ac:spMkLst>
        </pc:spChg>
        <pc:spChg chg="del">
          <ac:chgData name="Fernando Arias" userId="ea7d7f4c993350f8" providerId="LiveId" clId="{5022C42C-3CCB-48D1-A293-E5A5EEDD260A}" dt="2019-11-25T22:20:43.793" v="316"/>
          <ac:spMkLst>
            <pc:docMk/>
            <pc:sldMk cId="0" sldId="293"/>
            <ac:spMk id="3" creationId="{E58B51AF-4FB2-4F9A-A29D-E03E72674D6B}"/>
          </ac:spMkLst>
        </pc:spChg>
        <pc:spChg chg="add del mod">
          <ac:chgData name="Fernando Arias" userId="ea7d7f4c993350f8" providerId="LiveId" clId="{5022C42C-3CCB-48D1-A293-E5A5EEDD260A}" dt="2019-11-25T22:20:46.342" v="317"/>
          <ac:spMkLst>
            <pc:docMk/>
            <pc:sldMk cId="0" sldId="293"/>
            <ac:spMk id="4" creationId="{9AE124DB-2852-44CC-8397-0D924C9A0560}"/>
          </ac:spMkLst>
        </pc:spChg>
        <pc:spChg chg="add del mod">
          <ac:chgData name="Fernando Arias" userId="ea7d7f4c993350f8" providerId="LiveId" clId="{5022C42C-3CCB-48D1-A293-E5A5EEDD260A}" dt="2019-11-25T22:20:46.342" v="317"/>
          <ac:spMkLst>
            <pc:docMk/>
            <pc:sldMk cId="0" sldId="293"/>
            <ac:spMk id="5" creationId="{BCE47709-B508-428E-8653-6211E068C0CC}"/>
          </ac:spMkLst>
        </pc:spChg>
        <pc:spChg chg="add del mod">
          <ac:chgData name="Fernando Arias" userId="ea7d7f4c993350f8" providerId="LiveId" clId="{5022C42C-3CCB-48D1-A293-E5A5EEDD260A}" dt="2019-11-25T22:20:46.342" v="317"/>
          <ac:spMkLst>
            <pc:docMk/>
            <pc:sldMk cId="0" sldId="293"/>
            <ac:spMk id="6" creationId="{81B04B41-CC6D-49D4-BEAB-0AE993F2A1BD}"/>
          </ac:spMkLst>
        </pc:spChg>
        <pc:spChg chg="add del mod">
          <ac:chgData name="Fernando Arias" userId="ea7d7f4c993350f8" providerId="LiveId" clId="{5022C42C-3CCB-48D1-A293-E5A5EEDD260A}" dt="2019-11-25T22:20:46.342" v="317"/>
          <ac:spMkLst>
            <pc:docMk/>
            <pc:sldMk cId="0" sldId="293"/>
            <ac:spMk id="7" creationId="{3B08CCCE-B3AD-4846-B59C-B832317667F0}"/>
          </ac:spMkLst>
        </pc:spChg>
        <pc:spChg chg="add del mod">
          <ac:chgData name="Fernando Arias" userId="ea7d7f4c993350f8" providerId="LiveId" clId="{5022C42C-3CCB-48D1-A293-E5A5EEDD260A}" dt="2019-11-25T22:21:16.474" v="373"/>
          <ac:spMkLst>
            <pc:docMk/>
            <pc:sldMk cId="0" sldId="293"/>
            <ac:spMk id="8" creationId="{DD5DE9F3-F950-457E-8CCA-DF32D5F577A1}"/>
          </ac:spMkLst>
        </pc:spChg>
        <pc:spChg chg="add del mod">
          <ac:chgData name="Fernando Arias" userId="ea7d7f4c993350f8" providerId="LiveId" clId="{5022C42C-3CCB-48D1-A293-E5A5EEDD260A}" dt="2019-11-25T22:21:16.474" v="373"/>
          <ac:spMkLst>
            <pc:docMk/>
            <pc:sldMk cId="0" sldId="293"/>
            <ac:spMk id="9" creationId="{0034AB39-8A3A-491F-98B6-062755C778C7}"/>
          </ac:spMkLst>
        </pc:spChg>
        <pc:spChg chg="add del mod">
          <ac:chgData name="Fernando Arias" userId="ea7d7f4c993350f8" providerId="LiveId" clId="{5022C42C-3CCB-48D1-A293-E5A5EEDD260A}" dt="2019-11-25T22:21:16.474" v="373"/>
          <ac:spMkLst>
            <pc:docMk/>
            <pc:sldMk cId="0" sldId="293"/>
            <ac:spMk id="10" creationId="{9B72C081-B5D5-4213-83FF-B322FC4F883D}"/>
          </ac:spMkLst>
        </pc:spChg>
        <pc:spChg chg="add del mod">
          <ac:chgData name="Fernando Arias" userId="ea7d7f4c993350f8" providerId="LiveId" clId="{5022C42C-3CCB-48D1-A293-E5A5EEDD260A}" dt="2019-11-25T22:21:16.474" v="373"/>
          <ac:spMkLst>
            <pc:docMk/>
            <pc:sldMk cId="0" sldId="293"/>
            <ac:spMk id="11" creationId="{2EE3397D-C300-41ED-8AF5-EC6687F86E62}"/>
          </ac:spMkLst>
        </pc:spChg>
        <pc:spChg chg="add del mod">
          <ac:chgData name="Fernando Arias" userId="ea7d7f4c993350f8" providerId="LiveId" clId="{5022C42C-3CCB-48D1-A293-E5A5EEDD260A}" dt="2019-11-25T22:21:23.445" v="374"/>
          <ac:spMkLst>
            <pc:docMk/>
            <pc:sldMk cId="0" sldId="293"/>
            <ac:spMk id="12" creationId="{9890A942-022B-4AB4-9531-7031FE84899E}"/>
          </ac:spMkLst>
        </pc:spChg>
        <pc:spChg chg="add del mod">
          <ac:chgData name="Fernando Arias" userId="ea7d7f4c993350f8" providerId="LiveId" clId="{5022C42C-3CCB-48D1-A293-E5A5EEDD260A}" dt="2019-11-25T22:21:23.445" v="374"/>
          <ac:spMkLst>
            <pc:docMk/>
            <pc:sldMk cId="0" sldId="293"/>
            <ac:spMk id="13" creationId="{4CAD50FC-9C7C-454F-9555-2943FEAFEE56}"/>
          </ac:spMkLst>
        </pc:spChg>
        <pc:spChg chg="add mod">
          <ac:chgData name="Fernando Arias" userId="ea7d7f4c993350f8" providerId="LiveId" clId="{5022C42C-3CCB-48D1-A293-E5A5EEDD260A}" dt="2019-11-25T22:26:47.402" v="524"/>
          <ac:spMkLst>
            <pc:docMk/>
            <pc:sldMk cId="0" sldId="293"/>
            <ac:spMk id="14" creationId="{0E4FB7DE-B379-40AE-A8E6-15460D0AC1EB}"/>
          </ac:spMkLst>
        </pc:spChg>
        <pc:spChg chg="add mod">
          <ac:chgData name="Fernando Arias" userId="ea7d7f4c993350f8" providerId="LiveId" clId="{5022C42C-3CCB-48D1-A293-E5A5EEDD260A}" dt="2019-11-25T22:26:54.545" v="530"/>
          <ac:spMkLst>
            <pc:docMk/>
            <pc:sldMk cId="0" sldId="293"/>
            <ac:spMk id="15" creationId="{8552E9BA-8869-4CC6-860B-20F8BF846983}"/>
          </ac:spMkLst>
        </pc:spChg>
        <pc:spChg chg="add del mod">
          <ac:chgData name="Fernando Arias" userId="ea7d7f4c993350f8" providerId="LiveId" clId="{5022C42C-3CCB-48D1-A293-E5A5EEDD260A}" dt="2019-11-25T22:21:58.464" v="407"/>
          <ac:spMkLst>
            <pc:docMk/>
            <pc:sldMk cId="0" sldId="293"/>
            <ac:spMk id="16" creationId="{882E51BF-385C-4E9C-8EED-B90DCF7ABD5F}"/>
          </ac:spMkLst>
        </pc:spChg>
        <pc:spChg chg="add del mod">
          <ac:chgData name="Fernando Arias" userId="ea7d7f4c993350f8" providerId="LiveId" clId="{5022C42C-3CCB-48D1-A293-E5A5EEDD260A}" dt="2019-11-25T22:21:58.464" v="407"/>
          <ac:spMkLst>
            <pc:docMk/>
            <pc:sldMk cId="0" sldId="293"/>
            <ac:spMk id="17" creationId="{74274642-39B5-4F80-802A-3C9357CAF6BE}"/>
          </ac:spMkLst>
        </pc:spChg>
        <pc:spChg chg="add del mod">
          <ac:chgData name="Fernando Arias" userId="ea7d7f4c993350f8" providerId="LiveId" clId="{5022C42C-3CCB-48D1-A293-E5A5EEDD260A}" dt="2019-11-25T22:21:58.464" v="407"/>
          <ac:spMkLst>
            <pc:docMk/>
            <pc:sldMk cId="0" sldId="293"/>
            <ac:spMk id="18" creationId="{DFD59F7E-CD85-4A21-A191-AD9DBFC9987F}"/>
          </ac:spMkLst>
        </pc:spChg>
        <pc:spChg chg="add del mod">
          <ac:chgData name="Fernando Arias" userId="ea7d7f4c993350f8" providerId="LiveId" clId="{5022C42C-3CCB-48D1-A293-E5A5EEDD260A}" dt="2019-11-25T22:21:58.464" v="407"/>
          <ac:spMkLst>
            <pc:docMk/>
            <pc:sldMk cId="0" sldId="293"/>
            <ac:spMk id="19" creationId="{7B0E11FD-1ECD-45E7-8EF5-55D466D98DDF}"/>
          </ac:spMkLst>
        </pc:spChg>
        <pc:spChg chg="add del mod">
          <ac:chgData name="Fernando Arias" userId="ea7d7f4c993350f8" providerId="LiveId" clId="{5022C42C-3CCB-48D1-A293-E5A5EEDD260A}" dt="2019-11-25T22:21:59.318" v="408"/>
          <ac:spMkLst>
            <pc:docMk/>
            <pc:sldMk cId="0" sldId="293"/>
            <ac:spMk id="20" creationId="{F0810707-A377-4677-96A9-1E45F763D07B}"/>
          </ac:spMkLst>
        </pc:spChg>
        <pc:spChg chg="add del mod">
          <ac:chgData name="Fernando Arias" userId="ea7d7f4c993350f8" providerId="LiveId" clId="{5022C42C-3CCB-48D1-A293-E5A5EEDD260A}" dt="2019-11-25T22:21:59.318" v="408"/>
          <ac:spMkLst>
            <pc:docMk/>
            <pc:sldMk cId="0" sldId="293"/>
            <ac:spMk id="21" creationId="{0F7CBE42-B678-409A-905C-ABDD14808E31}"/>
          </ac:spMkLst>
        </pc:spChg>
        <pc:spChg chg="add del mod">
          <ac:chgData name="Fernando Arias" userId="ea7d7f4c993350f8" providerId="LiveId" clId="{5022C42C-3CCB-48D1-A293-E5A5EEDD260A}" dt="2019-11-25T22:21:59.318" v="408"/>
          <ac:spMkLst>
            <pc:docMk/>
            <pc:sldMk cId="0" sldId="293"/>
            <ac:spMk id="22" creationId="{FA85D673-3196-45C1-8425-5AC2703C10FC}"/>
          </ac:spMkLst>
        </pc:spChg>
        <pc:spChg chg="add del mod">
          <ac:chgData name="Fernando Arias" userId="ea7d7f4c993350f8" providerId="LiveId" clId="{5022C42C-3CCB-48D1-A293-E5A5EEDD260A}" dt="2019-11-25T22:21:59.318" v="408"/>
          <ac:spMkLst>
            <pc:docMk/>
            <pc:sldMk cId="0" sldId="293"/>
            <ac:spMk id="23" creationId="{6BCB2085-980F-424A-A815-03422DFF4392}"/>
          </ac:spMkLst>
        </pc:spChg>
        <pc:spChg chg="add mod">
          <ac:chgData name="Fernando Arias" userId="ea7d7f4c993350f8" providerId="LiveId" clId="{5022C42C-3CCB-48D1-A293-E5A5EEDD260A}" dt="2019-11-25T22:28:01.753" v="557" actId="20577"/>
          <ac:spMkLst>
            <pc:docMk/>
            <pc:sldMk cId="0" sldId="293"/>
            <ac:spMk id="26" creationId="{88FB86C7-BF73-4313-ADA3-B28415697435}"/>
          </ac:spMkLst>
        </pc:spChg>
        <pc:spChg chg="add mod">
          <ac:chgData name="Fernando Arias" userId="ea7d7f4c993350f8" providerId="LiveId" clId="{5022C42C-3CCB-48D1-A293-E5A5EEDD260A}" dt="2019-11-25T22:28:02.713" v="558" actId="20577"/>
          <ac:spMkLst>
            <pc:docMk/>
            <pc:sldMk cId="0" sldId="293"/>
            <ac:spMk id="27" creationId="{8FE1641D-B181-4CFE-B8BA-AE3BB8CB7BFD}"/>
          </ac:spMkLst>
        </pc:spChg>
        <pc:spChg chg="add del mod">
          <ac:chgData name="Fernando Arias" userId="ea7d7f4c993350f8" providerId="LiveId" clId="{5022C42C-3CCB-48D1-A293-E5A5EEDD260A}" dt="2019-11-25T22:23:38.467" v="460"/>
          <ac:spMkLst>
            <pc:docMk/>
            <pc:sldMk cId="0" sldId="293"/>
            <ac:spMk id="28" creationId="{CFDF93E6-17E5-487E-817B-C805D6530FF0}"/>
          </ac:spMkLst>
        </pc:spChg>
        <pc:spChg chg="add del mod">
          <ac:chgData name="Fernando Arias" userId="ea7d7f4c993350f8" providerId="LiveId" clId="{5022C42C-3CCB-48D1-A293-E5A5EEDD260A}" dt="2019-11-25T22:23:38.467" v="460"/>
          <ac:spMkLst>
            <pc:docMk/>
            <pc:sldMk cId="0" sldId="293"/>
            <ac:spMk id="29" creationId="{42A0BD62-8DB7-4A3D-A52A-B42B81361690}"/>
          </ac:spMkLst>
        </pc:spChg>
        <pc:spChg chg="add del mod">
          <ac:chgData name="Fernando Arias" userId="ea7d7f4c993350f8" providerId="LiveId" clId="{5022C42C-3CCB-48D1-A293-E5A5EEDD260A}" dt="2019-11-25T22:23:38.467" v="460"/>
          <ac:spMkLst>
            <pc:docMk/>
            <pc:sldMk cId="0" sldId="293"/>
            <ac:spMk id="30" creationId="{09BA20A4-C9BA-41CE-B594-414DDEB8B12E}"/>
          </ac:spMkLst>
        </pc:spChg>
        <pc:spChg chg="add del mod">
          <ac:chgData name="Fernando Arias" userId="ea7d7f4c993350f8" providerId="LiveId" clId="{5022C42C-3CCB-48D1-A293-E5A5EEDD260A}" dt="2019-11-25T22:23:38.467" v="460"/>
          <ac:spMkLst>
            <pc:docMk/>
            <pc:sldMk cId="0" sldId="293"/>
            <ac:spMk id="31" creationId="{B62044C0-1CAB-4E2C-824E-E16195F49526}"/>
          </ac:spMkLst>
        </pc:spChg>
        <pc:spChg chg="add del mod">
          <ac:chgData name="Fernando Arias" userId="ea7d7f4c993350f8" providerId="LiveId" clId="{5022C42C-3CCB-48D1-A293-E5A5EEDD260A}" dt="2019-11-25T22:23:38.467" v="460"/>
          <ac:spMkLst>
            <pc:docMk/>
            <pc:sldMk cId="0" sldId="293"/>
            <ac:spMk id="32" creationId="{E5976CD5-F43B-4277-AC32-730B2391FE84}"/>
          </ac:spMkLst>
        </pc:spChg>
        <pc:spChg chg="add del mod">
          <ac:chgData name="Fernando Arias" userId="ea7d7f4c993350f8" providerId="LiveId" clId="{5022C42C-3CCB-48D1-A293-E5A5EEDD260A}" dt="2019-11-25T22:23:38.467" v="460"/>
          <ac:spMkLst>
            <pc:docMk/>
            <pc:sldMk cId="0" sldId="293"/>
            <ac:spMk id="33" creationId="{1E96804E-E964-4C45-9A34-545139C671F9}"/>
          </ac:spMkLst>
        </pc:spChg>
        <pc:spChg chg="add del mod">
          <ac:chgData name="Fernando Arias" userId="ea7d7f4c993350f8" providerId="LiveId" clId="{5022C42C-3CCB-48D1-A293-E5A5EEDD260A}" dt="2019-11-25T22:23:39.561" v="461"/>
          <ac:spMkLst>
            <pc:docMk/>
            <pc:sldMk cId="0" sldId="293"/>
            <ac:spMk id="34" creationId="{EB8EEF67-F451-4DA2-841A-F48076AA81DB}"/>
          </ac:spMkLst>
        </pc:spChg>
        <pc:spChg chg="add del mod">
          <ac:chgData name="Fernando Arias" userId="ea7d7f4c993350f8" providerId="LiveId" clId="{5022C42C-3CCB-48D1-A293-E5A5EEDD260A}" dt="2019-11-25T22:23:39.561" v="461"/>
          <ac:spMkLst>
            <pc:docMk/>
            <pc:sldMk cId="0" sldId="293"/>
            <ac:spMk id="37" creationId="{965D0677-5EA7-42FC-AFF0-B5CBC86DCB2B}"/>
          </ac:spMkLst>
        </pc:spChg>
        <pc:spChg chg="add del mod">
          <ac:chgData name="Fernando Arias" userId="ea7d7f4c993350f8" providerId="LiveId" clId="{5022C42C-3CCB-48D1-A293-E5A5EEDD260A}" dt="2019-11-25T22:23:39.561" v="461"/>
          <ac:spMkLst>
            <pc:docMk/>
            <pc:sldMk cId="0" sldId="293"/>
            <ac:spMk id="39" creationId="{08D2CF32-D61D-46BC-93E3-0B41FD5D7B91}"/>
          </ac:spMkLst>
        </pc:spChg>
        <pc:spChg chg="add del mod">
          <ac:chgData name="Fernando Arias" userId="ea7d7f4c993350f8" providerId="LiveId" clId="{5022C42C-3CCB-48D1-A293-E5A5EEDD260A}" dt="2019-11-25T22:23:39.561" v="461"/>
          <ac:spMkLst>
            <pc:docMk/>
            <pc:sldMk cId="0" sldId="293"/>
            <ac:spMk id="40" creationId="{2AAA945E-7CCA-4B49-A092-CEAFC030D778}"/>
          </ac:spMkLst>
        </pc:spChg>
        <pc:spChg chg="add del mod">
          <ac:chgData name="Fernando Arias" userId="ea7d7f4c993350f8" providerId="LiveId" clId="{5022C42C-3CCB-48D1-A293-E5A5EEDD260A}" dt="2019-11-25T22:23:39.561" v="461"/>
          <ac:spMkLst>
            <pc:docMk/>
            <pc:sldMk cId="0" sldId="293"/>
            <ac:spMk id="41" creationId="{C2DF85CC-909A-4565-97A4-277F2A2D87C7}"/>
          </ac:spMkLst>
        </pc:spChg>
        <pc:spChg chg="add del mod">
          <ac:chgData name="Fernando Arias" userId="ea7d7f4c993350f8" providerId="LiveId" clId="{5022C42C-3CCB-48D1-A293-E5A5EEDD260A}" dt="2019-11-25T22:23:39.561" v="461"/>
          <ac:spMkLst>
            <pc:docMk/>
            <pc:sldMk cId="0" sldId="293"/>
            <ac:spMk id="42" creationId="{08D12888-C3E2-49DD-822F-F4C1EE570FD1}"/>
          </ac:spMkLst>
        </pc:spChg>
        <pc:spChg chg="add del mod">
          <ac:chgData name="Fernando Arias" userId="ea7d7f4c993350f8" providerId="LiveId" clId="{5022C42C-3CCB-48D1-A293-E5A5EEDD260A}" dt="2019-11-25T22:23:39.922" v="462"/>
          <ac:spMkLst>
            <pc:docMk/>
            <pc:sldMk cId="0" sldId="293"/>
            <ac:spMk id="43" creationId="{18941673-7511-4BCC-AFD6-E7052E34FAD2}"/>
          </ac:spMkLst>
        </pc:spChg>
        <pc:spChg chg="add del mod">
          <ac:chgData name="Fernando Arias" userId="ea7d7f4c993350f8" providerId="LiveId" clId="{5022C42C-3CCB-48D1-A293-E5A5EEDD260A}" dt="2019-11-25T22:23:39.922" v="462"/>
          <ac:spMkLst>
            <pc:docMk/>
            <pc:sldMk cId="0" sldId="293"/>
            <ac:spMk id="44" creationId="{832EA151-7CCB-40CF-86A7-0D9E2541FC72}"/>
          </ac:spMkLst>
        </pc:spChg>
        <pc:spChg chg="add del mod">
          <ac:chgData name="Fernando Arias" userId="ea7d7f4c993350f8" providerId="LiveId" clId="{5022C42C-3CCB-48D1-A293-E5A5EEDD260A}" dt="2019-11-25T22:23:39.922" v="462"/>
          <ac:spMkLst>
            <pc:docMk/>
            <pc:sldMk cId="0" sldId="293"/>
            <ac:spMk id="45" creationId="{6D47B02A-D713-4763-AC6A-DD25A74DE960}"/>
          </ac:spMkLst>
        </pc:spChg>
        <pc:spChg chg="add del mod">
          <ac:chgData name="Fernando Arias" userId="ea7d7f4c993350f8" providerId="LiveId" clId="{5022C42C-3CCB-48D1-A293-E5A5EEDD260A}" dt="2019-11-25T22:23:39.922" v="462"/>
          <ac:spMkLst>
            <pc:docMk/>
            <pc:sldMk cId="0" sldId="293"/>
            <ac:spMk id="46" creationId="{21885C56-CCEC-4909-A77C-B7CD23931E67}"/>
          </ac:spMkLst>
        </pc:spChg>
        <pc:spChg chg="add del mod">
          <ac:chgData name="Fernando Arias" userId="ea7d7f4c993350f8" providerId="LiveId" clId="{5022C42C-3CCB-48D1-A293-E5A5EEDD260A}" dt="2019-11-25T22:23:39.922" v="462"/>
          <ac:spMkLst>
            <pc:docMk/>
            <pc:sldMk cId="0" sldId="293"/>
            <ac:spMk id="47" creationId="{153BB550-D262-4DC6-8F7F-D0584D2095C9}"/>
          </ac:spMkLst>
        </pc:spChg>
        <pc:spChg chg="add del mod">
          <ac:chgData name="Fernando Arias" userId="ea7d7f4c993350f8" providerId="LiveId" clId="{5022C42C-3CCB-48D1-A293-E5A5EEDD260A}" dt="2019-11-25T22:23:39.922" v="462"/>
          <ac:spMkLst>
            <pc:docMk/>
            <pc:sldMk cId="0" sldId="293"/>
            <ac:spMk id="48" creationId="{F820346B-A9B2-41E8-BD28-7CC7B048B9E3}"/>
          </ac:spMkLst>
        </pc:spChg>
        <pc:spChg chg="add del mod">
          <ac:chgData name="Fernando Arias" userId="ea7d7f4c993350f8" providerId="LiveId" clId="{5022C42C-3CCB-48D1-A293-E5A5EEDD260A}" dt="2019-11-25T22:23:40.103" v="463"/>
          <ac:spMkLst>
            <pc:docMk/>
            <pc:sldMk cId="0" sldId="293"/>
            <ac:spMk id="49" creationId="{8AE31FAE-6C02-4A28-8AF3-59AA3128C763}"/>
          </ac:spMkLst>
        </pc:spChg>
        <pc:spChg chg="add del mod">
          <ac:chgData name="Fernando Arias" userId="ea7d7f4c993350f8" providerId="LiveId" clId="{5022C42C-3CCB-48D1-A293-E5A5EEDD260A}" dt="2019-11-25T22:23:40.103" v="463"/>
          <ac:spMkLst>
            <pc:docMk/>
            <pc:sldMk cId="0" sldId="293"/>
            <ac:spMk id="50" creationId="{FACCC965-5172-4F96-B386-DAF090CCF912}"/>
          </ac:spMkLst>
        </pc:spChg>
        <pc:spChg chg="add del mod">
          <ac:chgData name="Fernando Arias" userId="ea7d7f4c993350f8" providerId="LiveId" clId="{5022C42C-3CCB-48D1-A293-E5A5EEDD260A}" dt="2019-11-25T22:23:40.103" v="463"/>
          <ac:spMkLst>
            <pc:docMk/>
            <pc:sldMk cId="0" sldId="293"/>
            <ac:spMk id="51" creationId="{DA39FC4F-E7CE-48F7-9E65-7CD039312E7D}"/>
          </ac:spMkLst>
        </pc:spChg>
        <pc:spChg chg="add del mod">
          <ac:chgData name="Fernando Arias" userId="ea7d7f4c993350f8" providerId="LiveId" clId="{5022C42C-3CCB-48D1-A293-E5A5EEDD260A}" dt="2019-11-25T22:23:40.103" v="463"/>
          <ac:spMkLst>
            <pc:docMk/>
            <pc:sldMk cId="0" sldId="293"/>
            <ac:spMk id="52" creationId="{9ADAE658-65B3-44DB-90A0-DFCB7F69946A}"/>
          </ac:spMkLst>
        </pc:spChg>
        <pc:spChg chg="add del mod">
          <ac:chgData name="Fernando Arias" userId="ea7d7f4c993350f8" providerId="LiveId" clId="{5022C42C-3CCB-48D1-A293-E5A5EEDD260A}" dt="2019-11-25T22:23:40.103" v="463"/>
          <ac:spMkLst>
            <pc:docMk/>
            <pc:sldMk cId="0" sldId="293"/>
            <ac:spMk id="53" creationId="{743CB8B3-097F-4D44-9EC6-62A440D44745}"/>
          </ac:spMkLst>
        </pc:spChg>
        <pc:spChg chg="add del mod">
          <ac:chgData name="Fernando Arias" userId="ea7d7f4c993350f8" providerId="LiveId" clId="{5022C42C-3CCB-48D1-A293-E5A5EEDD260A}" dt="2019-11-25T22:23:40.103" v="463"/>
          <ac:spMkLst>
            <pc:docMk/>
            <pc:sldMk cId="0" sldId="293"/>
            <ac:spMk id="54" creationId="{15C0855E-BBD1-4621-8759-6CB96288446C}"/>
          </ac:spMkLst>
        </pc:spChg>
        <pc:spChg chg="add del mod">
          <ac:chgData name="Fernando Arias" userId="ea7d7f4c993350f8" providerId="LiveId" clId="{5022C42C-3CCB-48D1-A293-E5A5EEDD260A}" dt="2019-11-25T22:26:58.840" v="531"/>
          <ac:spMkLst>
            <pc:docMk/>
            <pc:sldMk cId="0" sldId="293"/>
            <ac:spMk id="55" creationId="{66AB929A-A0DA-4511-900F-3546A2BD8329}"/>
          </ac:spMkLst>
        </pc:spChg>
        <pc:spChg chg="add del mod">
          <ac:chgData name="Fernando Arias" userId="ea7d7f4c993350f8" providerId="LiveId" clId="{5022C42C-3CCB-48D1-A293-E5A5EEDD260A}" dt="2019-11-25T22:26:58.840" v="531"/>
          <ac:spMkLst>
            <pc:docMk/>
            <pc:sldMk cId="0" sldId="293"/>
            <ac:spMk id="56" creationId="{12A8A2E2-0FD1-49D0-AC8C-D0A847A6DE67}"/>
          </ac:spMkLst>
        </pc:spChg>
        <pc:spChg chg="add del mod">
          <ac:chgData name="Fernando Arias" userId="ea7d7f4c993350f8" providerId="LiveId" clId="{5022C42C-3CCB-48D1-A293-E5A5EEDD260A}" dt="2019-11-25T22:26:58.840" v="531"/>
          <ac:spMkLst>
            <pc:docMk/>
            <pc:sldMk cId="0" sldId="293"/>
            <ac:spMk id="57" creationId="{62E68E35-2C62-4831-A64C-9F56D1C20E29}"/>
          </ac:spMkLst>
        </pc:spChg>
        <pc:spChg chg="add del mod">
          <ac:chgData name="Fernando Arias" userId="ea7d7f4c993350f8" providerId="LiveId" clId="{5022C42C-3CCB-48D1-A293-E5A5EEDD260A}" dt="2019-11-25T22:26:58.840" v="531"/>
          <ac:spMkLst>
            <pc:docMk/>
            <pc:sldMk cId="0" sldId="293"/>
            <ac:spMk id="58" creationId="{33F7138F-6F70-4FB6-9397-C7615DAEDF64}"/>
          </ac:spMkLst>
        </pc:spChg>
        <pc:spChg chg="add del mod">
          <ac:chgData name="Fernando Arias" userId="ea7d7f4c993350f8" providerId="LiveId" clId="{5022C42C-3CCB-48D1-A293-E5A5EEDD260A}" dt="2019-11-25T22:26:58.840" v="531"/>
          <ac:spMkLst>
            <pc:docMk/>
            <pc:sldMk cId="0" sldId="293"/>
            <ac:spMk id="59" creationId="{DEEDC6FE-BC19-4D67-A852-C0C0D73C05EC}"/>
          </ac:spMkLst>
        </pc:spChg>
        <pc:spChg chg="add del mod">
          <ac:chgData name="Fernando Arias" userId="ea7d7f4c993350f8" providerId="LiveId" clId="{5022C42C-3CCB-48D1-A293-E5A5EEDD260A}" dt="2019-11-25T22:26:58.840" v="531"/>
          <ac:spMkLst>
            <pc:docMk/>
            <pc:sldMk cId="0" sldId="293"/>
            <ac:spMk id="60" creationId="{73BE0D47-6708-4C45-A520-2973253B7FBC}"/>
          </ac:spMkLst>
        </pc:spChg>
        <pc:spChg chg="add del mod">
          <ac:chgData name="Fernando Arias" userId="ea7d7f4c993350f8" providerId="LiveId" clId="{5022C42C-3CCB-48D1-A293-E5A5EEDD260A}" dt="2019-11-25T22:27:02.341" v="532"/>
          <ac:spMkLst>
            <pc:docMk/>
            <pc:sldMk cId="0" sldId="293"/>
            <ac:spMk id="61" creationId="{0025B91C-5D55-470E-A6E2-2D97BB9B5360}"/>
          </ac:spMkLst>
        </pc:spChg>
        <pc:spChg chg="add del mod">
          <ac:chgData name="Fernando Arias" userId="ea7d7f4c993350f8" providerId="LiveId" clId="{5022C42C-3CCB-48D1-A293-E5A5EEDD260A}" dt="2019-11-25T22:27:02.341" v="532"/>
          <ac:spMkLst>
            <pc:docMk/>
            <pc:sldMk cId="0" sldId="293"/>
            <ac:spMk id="62" creationId="{AA41EB19-5E2B-498A-B647-2987E76CB1B0}"/>
          </ac:spMkLst>
        </pc:spChg>
        <pc:spChg chg="add del mod">
          <ac:chgData name="Fernando Arias" userId="ea7d7f4c993350f8" providerId="LiveId" clId="{5022C42C-3CCB-48D1-A293-E5A5EEDD260A}" dt="2019-11-25T22:27:02.341" v="532"/>
          <ac:spMkLst>
            <pc:docMk/>
            <pc:sldMk cId="0" sldId="293"/>
            <ac:spMk id="63" creationId="{D0E2C6E5-26F5-4713-B5FC-5E0D661CE117}"/>
          </ac:spMkLst>
        </pc:spChg>
        <pc:spChg chg="add del mod">
          <ac:chgData name="Fernando Arias" userId="ea7d7f4c993350f8" providerId="LiveId" clId="{5022C42C-3CCB-48D1-A293-E5A5EEDD260A}" dt="2019-11-25T22:27:02.341" v="532"/>
          <ac:spMkLst>
            <pc:docMk/>
            <pc:sldMk cId="0" sldId="293"/>
            <ac:spMk id="64" creationId="{7B14EA7E-F679-418A-92D5-7B35BEA4C156}"/>
          </ac:spMkLst>
        </pc:spChg>
        <pc:spChg chg="add del mod">
          <ac:chgData name="Fernando Arias" userId="ea7d7f4c993350f8" providerId="LiveId" clId="{5022C42C-3CCB-48D1-A293-E5A5EEDD260A}" dt="2019-11-25T22:27:02.341" v="532"/>
          <ac:spMkLst>
            <pc:docMk/>
            <pc:sldMk cId="0" sldId="293"/>
            <ac:spMk id="65" creationId="{033AEA3E-C1BD-4BDE-BD52-8AE102B981D4}"/>
          </ac:spMkLst>
        </pc:spChg>
        <pc:spChg chg="add del mod">
          <ac:chgData name="Fernando Arias" userId="ea7d7f4c993350f8" providerId="LiveId" clId="{5022C42C-3CCB-48D1-A293-E5A5EEDD260A}" dt="2019-11-25T22:27:02.341" v="532"/>
          <ac:spMkLst>
            <pc:docMk/>
            <pc:sldMk cId="0" sldId="293"/>
            <ac:spMk id="68" creationId="{57DD417A-C445-40F3-A5D8-E2E84AA61D97}"/>
          </ac:spMkLst>
        </pc:spChg>
        <pc:spChg chg="add del mod">
          <ac:chgData name="Fernando Arias" userId="ea7d7f4c993350f8" providerId="LiveId" clId="{5022C42C-3CCB-48D1-A293-E5A5EEDD260A}" dt="2019-11-25T22:28:04.337" v="559"/>
          <ac:spMkLst>
            <pc:docMk/>
            <pc:sldMk cId="0" sldId="293"/>
            <ac:spMk id="69" creationId="{886B9230-1DB5-48C4-8473-46742056E97C}"/>
          </ac:spMkLst>
        </pc:spChg>
        <pc:spChg chg="add del mod">
          <ac:chgData name="Fernando Arias" userId="ea7d7f4c993350f8" providerId="LiveId" clId="{5022C42C-3CCB-48D1-A293-E5A5EEDD260A}" dt="2019-11-25T22:28:04.337" v="559"/>
          <ac:spMkLst>
            <pc:docMk/>
            <pc:sldMk cId="0" sldId="293"/>
            <ac:spMk id="70" creationId="{E8766C72-E01E-44C3-8909-79CD5123F32B}"/>
          </ac:spMkLst>
        </pc:spChg>
        <pc:spChg chg="add del mod">
          <ac:chgData name="Fernando Arias" userId="ea7d7f4c993350f8" providerId="LiveId" clId="{5022C42C-3CCB-48D1-A293-E5A5EEDD260A}" dt="2019-11-25T22:28:04.337" v="559"/>
          <ac:spMkLst>
            <pc:docMk/>
            <pc:sldMk cId="0" sldId="293"/>
            <ac:spMk id="71" creationId="{6BC6ABE8-6589-4148-9E7D-F82096833DA9}"/>
          </ac:spMkLst>
        </pc:spChg>
        <pc:spChg chg="add del mod">
          <ac:chgData name="Fernando Arias" userId="ea7d7f4c993350f8" providerId="LiveId" clId="{5022C42C-3CCB-48D1-A293-E5A5EEDD260A}" dt="2019-11-25T22:28:04.337" v="559"/>
          <ac:spMkLst>
            <pc:docMk/>
            <pc:sldMk cId="0" sldId="293"/>
            <ac:spMk id="72" creationId="{F042FBDC-E463-49AB-86C8-6306208E2FFC}"/>
          </ac:spMkLst>
        </pc:spChg>
        <pc:spChg chg="add del mod">
          <ac:chgData name="Fernando Arias" userId="ea7d7f4c993350f8" providerId="LiveId" clId="{5022C42C-3CCB-48D1-A293-E5A5EEDD260A}" dt="2019-11-25T22:28:04.337" v="559"/>
          <ac:spMkLst>
            <pc:docMk/>
            <pc:sldMk cId="0" sldId="293"/>
            <ac:spMk id="73" creationId="{3365E3A9-2CD5-42B3-AC28-95D5E2AFB723}"/>
          </ac:spMkLst>
        </pc:spChg>
        <pc:spChg chg="add del mod">
          <ac:chgData name="Fernando Arias" userId="ea7d7f4c993350f8" providerId="LiveId" clId="{5022C42C-3CCB-48D1-A293-E5A5EEDD260A}" dt="2019-11-25T22:28:04.337" v="559"/>
          <ac:spMkLst>
            <pc:docMk/>
            <pc:sldMk cId="0" sldId="293"/>
            <ac:spMk id="74" creationId="{62DA5A61-66DD-4446-81E1-2479D63B362E}"/>
          </ac:spMkLst>
        </pc:spChg>
        <pc:spChg chg="del">
          <ac:chgData name="Fernando Arias" userId="ea7d7f4c993350f8" providerId="LiveId" clId="{5022C42C-3CCB-48D1-A293-E5A5EEDD260A}" dt="2019-11-25T22:21:52.178" v="389" actId="478"/>
          <ac:spMkLst>
            <pc:docMk/>
            <pc:sldMk cId="0" sldId="293"/>
            <ac:spMk id="33795" creationId="{D2CD7032-6324-4D16-9508-FA02059FD309}"/>
          </ac:spMkLst>
        </pc:spChg>
        <pc:spChg chg="del mod">
          <ac:chgData name="Fernando Arias" userId="ea7d7f4c993350f8" providerId="LiveId" clId="{5022C42C-3CCB-48D1-A293-E5A5EEDD260A}" dt="2019-11-25T22:21:44.034" v="383" actId="478"/>
          <ac:spMkLst>
            <pc:docMk/>
            <pc:sldMk cId="0" sldId="293"/>
            <ac:spMk id="33796" creationId="{30F5CEC7-FA9D-42B1-8B22-BBFC0117111D}"/>
          </ac:spMkLst>
        </pc:spChg>
        <pc:spChg chg="mod">
          <ac:chgData name="Fernando Arias" userId="ea7d7f4c993350f8" providerId="LiveId" clId="{5022C42C-3CCB-48D1-A293-E5A5EEDD260A}" dt="2019-11-25T22:21:14.075" v="372" actId="20577"/>
          <ac:spMkLst>
            <pc:docMk/>
            <pc:sldMk cId="0" sldId="293"/>
            <ac:spMk id="33797" creationId="{E3C9CA39-4443-4BA7-9F47-2938F04D294A}"/>
          </ac:spMkLst>
        </pc:spChg>
        <pc:spChg chg="del mod">
          <ac:chgData name="Fernando Arias" userId="ea7d7f4c993350f8" providerId="LiveId" clId="{5022C42C-3CCB-48D1-A293-E5A5EEDD260A}" dt="2019-11-25T22:21:45.002" v="384" actId="478"/>
          <ac:spMkLst>
            <pc:docMk/>
            <pc:sldMk cId="0" sldId="293"/>
            <ac:spMk id="33799" creationId="{D21013BA-E253-412E-88D9-268E7EB8227B}"/>
          </ac:spMkLst>
        </pc:spChg>
        <pc:spChg chg="del">
          <ac:chgData name="Fernando Arias" userId="ea7d7f4c993350f8" providerId="LiveId" clId="{5022C42C-3CCB-48D1-A293-E5A5EEDD260A}" dt="2019-11-25T22:21:48.123" v="386" actId="478"/>
          <ac:spMkLst>
            <pc:docMk/>
            <pc:sldMk cId="0" sldId="293"/>
            <ac:spMk id="33801" creationId="{39423850-C215-4D49-8BFF-A3BA26A8A19D}"/>
          </ac:spMkLst>
        </pc:spChg>
        <pc:spChg chg="del mod">
          <ac:chgData name="Fernando Arias" userId="ea7d7f4c993350f8" providerId="LiveId" clId="{5022C42C-3CCB-48D1-A293-E5A5EEDD260A}" dt="2019-11-25T22:21:46.306" v="385" actId="478"/>
          <ac:spMkLst>
            <pc:docMk/>
            <pc:sldMk cId="0" sldId="293"/>
            <ac:spMk id="33803" creationId="{B8B7917A-9BF8-4E2C-B705-E2CDE7DC78BC}"/>
          </ac:spMkLst>
        </pc:spChg>
        <pc:spChg chg="del mod">
          <ac:chgData name="Fernando Arias" userId="ea7d7f4c993350f8" providerId="LiveId" clId="{5022C42C-3CCB-48D1-A293-E5A5EEDD260A}" dt="2019-11-25T22:21:51.194" v="388" actId="478"/>
          <ac:spMkLst>
            <pc:docMk/>
            <pc:sldMk cId="0" sldId="293"/>
            <ac:spMk id="55309" creationId="{6205204F-50F4-4C0E-BE76-42AA3165EE89}"/>
          </ac:spMkLst>
        </pc:spChg>
        <pc:picChg chg="add del mod">
          <ac:chgData name="Fernando Arias" userId="ea7d7f4c993350f8" providerId="LiveId" clId="{5022C42C-3CCB-48D1-A293-E5A5EEDD260A}" dt="2019-11-25T22:22:56.083" v="430"/>
          <ac:picMkLst>
            <pc:docMk/>
            <pc:sldMk cId="0" sldId="293"/>
            <ac:picMk id="24" creationId="{F986AA78-EB41-46AA-B0AE-DC0234F57893}"/>
          </ac:picMkLst>
        </pc:picChg>
        <pc:picChg chg="add del mod">
          <ac:chgData name="Fernando Arias" userId="ea7d7f4c993350f8" providerId="LiveId" clId="{5022C42C-3CCB-48D1-A293-E5A5EEDD260A}" dt="2019-11-25T22:22:56.083" v="430"/>
          <ac:picMkLst>
            <pc:docMk/>
            <pc:sldMk cId="0" sldId="293"/>
            <ac:picMk id="25" creationId="{1C34E204-8DFE-4630-B2C0-B86A535C805A}"/>
          </ac:picMkLst>
        </pc:picChg>
        <pc:picChg chg="add del">
          <ac:chgData name="Fernando Arias" userId="ea7d7f4c993350f8" providerId="LiveId" clId="{5022C42C-3CCB-48D1-A293-E5A5EEDD260A}" dt="2019-11-25T22:22:25.355" v="422"/>
          <ac:picMkLst>
            <pc:docMk/>
            <pc:sldMk cId="0" sldId="293"/>
            <ac:picMk id="35" creationId="{FDCFEA0B-7A34-4D81-8C1E-BD453F03A751}"/>
          </ac:picMkLst>
        </pc:picChg>
        <pc:picChg chg="add del">
          <ac:chgData name="Fernando Arias" userId="ea7d7f4c993350f8" providerId="LiveId" clId="{5022C42C-3CCB-48D1-A293-E5A5EEDD260A}" dt="2019-11-25T22:22:22.998" v="419"/>
          <ac:picMkLst>
            <pc:docMk/>
            <pc:sldMk cId="0" sldId="293"/>
            <ac:picMk id="36" creationId="{1ABE8C6F-AC4F-4B67-827E-F10DFB68F8EA}"/>
          </ac:picMkLst>
        </pc:picChg>
        <pc:picChg chg="add del">
          <ac:chgData name="Fernando Arias" userId="ea7d7f4c993350f8" providerId="LiveId" clId="{5022C42C-3CCB-48D1-A293-E5A5EEDD260A}" dt="2019-11-25T22:22:29.228" v="424"/>
          <ac:picMkLst>
            <pc:docMk/>
            <pc:sldMk cId="0" sldId="293"/>
            <ac:picMk id="38" creationId="{EA873335-C78F-49CD-BC36-98F5FB7CEFB4}"/>
          </ac:picMkLst>
        </pc:picChg>
        <pc:picChg chg="add mod">
          <ac:chgData name="Fernando Arias" userId="ea7d7f4c993350f8" providerId="LiveId" clId="{5022C42C-3CCB-48D1-A293-E5A5EEDD260A}" dt="2019-11-25T22:24:11.593" v="467" actId="1076"/>
          <ac:picMkLst>
            <pc:docMk/>
            <pc:sldMk cId="0" sldId="293"/>
            <ac:picMk id="66" creationId="{CA6710ED-CAE4-44C2-9217-FB8768FE33DF}"/>
          </ac:picMkLst>
        </pc:picChg>
        <pc:picChg chg="add mod">
          <ac:chgData name="Fernando Arias" userId="ea7d7f4c993350f8" providerId="LiveId" clId="{5022C42C-3CCB-48D1-A293-E5A5EEDD260A}" dt="2019-11-25T22:24:06.817" v="466" actId="1076"/>
          <ac:picMkLst>
            <pc:docMk/>
            <pc:sldMk cId="0" sldId="293"/>
            <ac:picMk id="67" creationId="{A9651482-4189-4775-AC59-9C31E7E09334}"/>
          </ac:picMkLst>
        </pc:picChg>
        <pc:picChg chg="del">
          <ac:chgData name="Fernando Arias" userId="ea7d7f4c993350f8" providerId="LiveId" clId="{5022C42C-3CCB-48D1-A293-E5A5EEDD260A}" dt="2019-11-25T22:22:09.876" v="409"/>
          <ac:picMkLst>
            <pc:docMk/>
            <pc:sldMk cId="0" sldId="293"/>
            <ac:picMk id="33800" creationId="{252DE8C0-7710-4201-A393-E5FDDCD23A30}"/>
          </ac:picMkLst>
        </pc:picChg>
        <pc:picChg chg="del">
          <ac:chgData name="Fernando Arias" userId="ea7d7f4c993350f8" providerId="LiveId" clId="{5022C42C-3CCB-48D1-A293-E5A5EEDD260A}" dt="2019-11-25T22:22:13.795" v="411"/>
          <ac:picMkLst>
            <pc:docMk/>
            <pc:sldMk cId="0" sldId="293"/>
            <ac:picMk id="33802" creationId="{864C722E-67E6-4C50-A1F9-8446C5E3D070}"/>
          </ac:picMkLst>
        </pc:picChg>
      </pc:sldChg>
      <pc:sldChg chg="addSp delSp modSp mod setBg setClrOvrMap">
        <pc:chgData name="Fernando Arias" userId="ea7d7f4c993350f8" providerId="LiveId" clId="{5022C42C-3CCB-48D1-A293-E5A5EEDD260A}" dt="2019-11-25T22:04:03.397" v="54" actId="26606"/>
        <pc:sldMkLst>
          <pc:docMk/>
          <pc:sldMk cId="0" sldId="294"/>
        </pc:sldMkLst>
        <pc:spChg chg="mod">
          <ac:chgData name="Fernando Arias" userId="ea7d7f4c993350f8" providerId="LiveId" clId="{5022C42C-3CCB-48D1-A293-E5A5EEDD260A}" dt="2019-11-25T22:04:03.397" v="54" actId="26606"/>
          <ac:spMkLst>
            <pc:docMk/>
            <pc:sldMk cId="0" sldId="294"/>
            <ac:spMk id="5" creationId="{321B4D59-4E10-46E0-B938-F264FA247F52}"/>
          </ac:spMkLst>
        </pc:spChg>
        <pc:spChg chg="mod">
          <ac:chgData name="Fernando Arias" userId="ea7d7f4c993350f8" providerId="LiveId" clId="{5022C42C-3CCB-48D1-A293-E5A5EEDD260A}" dt="2019-11-25T22:04:03.397" v="54" actId="26606"/>
          <ac:spMkLst>
            <pc:docMk/>
            <pc:sldMk cId="0" sldId="294"/>
            <ac:spMk id="6" creationId="{199A2BFB-1931-4EDD-903C-FBC18F27998C}"/>
          </ac:spMkLst>
        </pc:spChg>
        <pc:spChg chg="add del">
          <ac:chgData name="Fernando Arias" userId="ea7d7f4c993350f8" providerId="LiveId" clId="{5022C42C-3CCB-48D1-A293-E5A5EEDD260A}" dt="2019-11-25T22:04:03.397" v="54" actId="26606"/>
          <ac:spMkLst>
            <pc:docMk/>
            <pc:sldMk cId="0" sldId="294"/>
            <ac:spMk id="15" creationId="{4FA533C5-33E3-4611-AF9F-72811D8B26A6}"/>
          </ac:spMkLst>
        </pc:spChg>
        <pc:spChg chg="add del">
          <ac:chgData name="Fernando Arias" userId="ea7d7f4c993350f8" providerId="LiveId" clId="{5022C42C-3CCB-48D1-A293-E5A5EEDD260A}" dt="2019-11-25T22:04:03.397" v="54" actId="26606"/>
          <ac:spMkLst>
            <pc:docMk/>
            <pc:sldMk cId="0" sldId="294"/>
            <ac:spMk id="21" creationId="{87F0FDC4-AD8C-47D9-9131-623C98ADB0AE}"/>
          </ac:spMkLst>
        </pc:spChg>
        <pc:spChg chg="add del">
          <ac:chgData name="Fernando Arias" userId="ea7d7f4c993350f8" providerId="LiveId" clId="{5022C42C-3CCB-48D1-A293-E5A5EEDD260A}" dt="2019-11-25T22:04:03.397" v="54" actId="26606"/>
          <ac:spMkLst>
            <pc:docMk/>
            <pc:sldMk cId="0" sldId="294"/>
            <ac:spMk id="23" creationId="{C28D0172-F2E0-4763-9C35-F022664959D8}"/>
          </ac:spMkLst>
        </pc:spChg>
        <pc:spChg chg="add del">
          <ac:chgData name="Fernando Arias" userId="ea7d7f4c993350f8" providerId="LiveId" clId="{5022C42C-3CCB-48D1-A293-E5A5EEDD260A}" dt="2019-11-25T22:04:03.397" v="54" actId="26606"/>
          <ac:spMkLst>
            <pc:docMk/>
            <pc:sldMk cId="0" sldId="294"/>
            <ac:spMk id="25" creationId="{9F2851FB-E841-4509-8A6D-A416376EA380}"/>
          </ac:spMkLst>
        </pc:spChg>
        <pc:spChg chg="add del">
          <ac:chgData name="Fernando Arias" userId="ea7d7f4c993350f8" providerId="LiveId" clId="{5022C42C-3CCB-48D1-A293-E5A5EEDD260A}" dt="2019-11-25T22:04:03.397" v="54" actId="26606"/>
          <ac:spMkLst>
            <pc:docMk/>
            <pc:sldMk cId="0" sldId="294"/>
            <ac:spMk id="27" creationId="{DF6FB2B2-CE21-407F-B22E-302DADC2C3D3}"/>
          </ac:spMkLst>
        </pc:spChg>
        <pc:spChg chg="add del">
          <ac:chgData name="Fernando Arias" userId="ea7d7f4c993350f8" providerId="LiveId" clId="{5022C42C-3CCB-48D1-A293-E5A5EEDD260A}" dt="2019-11-25T22:04:03.366" v="53" actId="26606"/>
          <ac:spMkLst>
            <pc:docMk/>
            <pc:sldMk cId="0" sldId="294"/>
            <ac:spMk id="36" creationId="{4FA533C5-33E3-4611-AF9F-72811D8B26A6}"/>
          </ac:spMkLst>
        </pc:spChg>
        <pc:spChg chg="add del">
          <ac:chgData name="Fernando Arias" userId="ea7d7f4c993350f8" providerId="LiveId" clId="{5022C42C-3CCB-48D1-A293-E5A5EEDD260A}" dt="2019-11-25T22:04:03.366" v="53" actId="26606"/>
          <ac:spMkLst>
            <pc:docMk/>
            <pc:sldMk cId="0" sldId="294"/>
            <ac:spMk id="42" creationId="{87F0FDC4-AD8C-47D9-9131-623C98ADB0AE}"/>
          </ac:spMkLst>
        </pc:spChg>
        <pc:spChg chg="add del">
          <ac:chgData name="Fernando Arias" userId="ea7d7f4c993350f8" providerId="LiveId" clId="{5022C42C-3CCB-48D1-A293-E5A5EEDD260A}" dt="2019-11-25T22:04:03.366" v="53" actId="26606"/>
          <ac:spMkLst>
            <pc:docMk/>
            <pc:sldMk cId="0" sldId="294"/>
            <ac:spMk id="44" creationId="{C28D0172-F2E0-4763-9C35-F022664959D8}"/>
          </ac:spMkLst>
        </pc:spChg>
        <pc:spChg chg="add del">
          <ac:chgData name="Fernando Arias" userId="ea7d7f4c993350f8" providerId="LiveId" clId="{5022C42C-3CCB-48D1-A293-E5A5EEDD260A}" dt="2019-11-25T22:04:03.366" v="53" actId="26606"/>
          <ac:spMkLst>
            <pc:docMk/>
            <pc:sldMk cId="0" sldId="294"/>
            <ac:spMk id="46" creationId="{9F2851FB-E841-4509-8A6D-A416376EA380}"/>
          </ac:spMkLst>
        </pc:spChg>
        <pc:spChg chg="add del">
          <ac:chgData name="Fernando Arias" userId="ea7d7f4c993350f8" providerId="LiveId" clId="{5022C42C-3CCB-48D1-A293-E5A5EEDD260A}" dt="2019-11-25T22:04:03.366" v="53" actId="26606"/>
          <ac:spMkLst>
            <pc:docMk/>
            <pc:sldMk cId="0" sldId="294"/>
            <ac:spMk id="48" creationId="{DF6FB2B2-CE21-407F-B22E-302DADC2C3D3}"/>
          </ac:spMkLst>
        </pc:spChg>
        <pc:spChg chg="add">
          <ac:chgData name="Fernando Arias" userId="ea7d7f4c993350f8" providerId="LiveId" clId="{5022C42C-3CCB-48D1-A293-E5A5EEDD260A}" dt="2019-11-25T22:04:03.397" v="54" actId="26606"/>
          <ac:spMkLst>
            <pc:docMk/>
            <pc:sldMk cId="0" sldId="294"/>
            <ac:spMk id="50" creationId="{B61A74B3-E247-44D4-8C48-FAE8E2056401}"/>
          </ac:spMkLst>
        </pc:spChg>
        <pc:spChg chg="add">
          <ac:chgData name="Fernando Arias" userId="ea7d7f4c993350f8" providerId="LiveId" clId="{5022C42C-3CCB-48D1-A293-E5A5EEDD260A}" dt="2019-11-25T22:04:03.397" v="54" actId="26606"/>
          <ac:spMkLst>
            <pc:docMk/>
            <pc:sldMk cId="0" sldId="294"/>
            <ac:spMk id="53" creationId="{4FA533C5-33E3-4611-AF9F-72811D8B26A6}"/>
          </ac:spMkLst>
        </pc:spChg>
        <pc:spChg chg="add">
          <ac:chgData name="Fernando Arias" userId="ea7d7f4c993350f8" providerId="LiveId" clId="{5022C42C-3CCB-48D1-A293-E5A5EEDD260A}" dt="2019-11-25T22:04:03.397" v="54" actId="26606"/>
          <ac:spMkLst>
            <pc:docMk/>
            <pc:sldMk cId="0" sldId="294"/>
            <ac:spMk id="56" creationId="{87F0FDC4-AD8C-47D9-9131-623C98ADB0AE}"/>
          </ac:spMkLst>
        </pc:spChg>
        <pc:spChg chg="add">
          <ac:chgData name="Fernando Arias" userId="ea7d7f4c993350f8" providerId="LiveId" clId="{5022C42C-3CCB-48D1-A293-E5A5EEDD260A}" dt="2019-11-25T22:04:03.397" v="54" actId="26606"/>
          <ac:spMkLst>
            <pc:docMk/>
            <pc:sldMk cId="0" sldId="294"/>
            <ac:spMk id="57" creationId="{DE27238C-8EAF-4098-86E6-7723B7DAE601}"/>
          </ac:spMkLst>
        </pc:spChg>
        <pc:spChg chg="add">
          <ac:chgData name="Fernando Arias" userId="ea7d7f4c993350f8" providerId="LiveId" clId="{5022C42C-3CCB-48D1-A293-E5A5EEDD260A}" dt="2019-11-25T22:04:03.397" v="54" actId="26606"/>
          <ac:spMkLst>
            <pc:docMk/>
            <pc:sldMk cId="0" sldId="294"/>
            <ac:spMk id="58" creationId="{992F97B1-1891-4FCC-9E5F-BA97EDB48F89}"/>
          </ac:spMkLst>
        </pc:spChg>
        <pc:spChg chg="add">
          <ac:chgData name="Fernando Arias" userId="ea7d7f4c993350f8" providerId="LiveId" clId="{5022C42C-3CCB-48D1-A293-E5A5EEDD260A}" dt="2019-11-25T22:04:03.397" v="54" actId="26606"/>
          <ac:spMkLst>
            <pc:docMk/>
            <pc:sldMk cId="0" sldId="294"/>
            <ac:spMk id="59" creationId="{78C6C821-FEE1-4EB6-9590-C021440C77DE}"/>
          </ac:spMkLst>
        </pc:spChg>
        <pc:picChg chg="add del">
          <ac:chgData name="Fernando Arias" userId="ea7d7f4c993350f8" providerId="LiveId" clId="{5022C42C-3CCB-48D1-A293-E5A5EEDD260A}" dt="2019-11-25T22:04:03.397" v="54" actId="26606"/>
          <ac:picMkLst>
            <pc:docMk/>
            <pc:sldMk cId="0" sldId="294"/>
            <ac:picMk id="11" creationId="{91B28F63-CF00-448F-B141-FE33C33B1891}"/>
          </ac:picMkLst>
        </pc:picChg>
        <pc:picChg chg="add del">
          <ac:chgData name="Fernando Arias" userId="ea7d7f4c993350f8" providerId="LiveId" clId="{5022C42C-3CCB-48D1-A293-E5A5EEDD260A}" dt="2019-11-25T22:04:03.397" v="54" actId="26606"/>
          <ac:picMkLst>
            <pc:docMk/>
            <pc:sldMk cId="0" sldId="294"/>
            <ac:picMk id="13" creationId="{2AE609E2-8522-44E4-9077-980E5BCF3E14}"/>
          </ac:picMkLst>
        </pc:picChg>
        <pc:picChg chg="add del">
          <ac:chgData name="Fernando Arias" userId="ea7d7f4c993350f8" providerId="LiveId" clId="{5022C42C-3CCB-48D1-A293-E5A5EEDD260A}" dt="2019-11-25T22:04:03.397" v="54" actId="26606"/>
          <ac:picMkLst>
            <pc:docMk/>
            <pc:sldMk cId="0" sldId="294"/>
            <ac:picMk id="17" creationId="{8949AD42-25FD-4C3D-9EEE-B7FEC5809988}"/>
          </ac:picMkLst>
        </pc:picChg>
        <pc:picChg chg="add del">
          <ac:chgData name="Fernando Arias" userId="ea7d7f4c993350f8" providerId="LiveId" clId="{5022C42C-3CCB-48D1-A293-E5A5EEDD260A}" dt="2019-11-25T22:04:03.397" v="54" actId="26606"/>
          <ac:picMkLst>
            <pc:docMk/>
            <pc:sldMk cId="0" sldId="294"/>
            <ac:picMk id="19" creationId="{6AC7D913-60B7-4603-881B-831DA5D3A940}"/>
          </ac:picMkLst>
        </pc:picChg>
        <pc:picChg chg="add del">
          <ac:chgData name="Fernando Arias" userId="ea7d7f4c993350f8" providerId="LiveId" clId="{5022C42C-3CCB-48D1-A293-E5A5EEDD260A}" dt="2019-11-25T22:04:03.366" v="53" actId="26606"/>
          <ac:picMkLst>
            <pc:docMk/>
            <pc:sldMk cId="0" sldId="294"/>
            <ac:picMk id="32" creationId="{91B28F63-CF00-448F-B141-FE33C33B1891}"/>
          </ac:picMkLst>
        </pc:picChg>
        <pc:picChg chg="add del">
          <ac:chgData name="Fernando Arias" userId="ea7d7f4c993350f8" providerId="LiveId" clId="{5022C42C-3CCB-48D1-A293-E5A5EEDD260A}" dt="2019-11-25T22:04:03.366" v="53" actId="26606"/>
          <ac:picMkLst>
            <pc:docMk/>
            <pc:sldMk cId="0" sldId="294"/>
            <ac:picMk id="34" creationId="{2AE609E2-8522-44E4-9077-980E5BCF3E14}"/>
          </ac:picMkLst>
        </pc:picChg>
        <pc:picChg chg="add del">
          <ac:chgData name="Fernando Arias" userId="ea7d7f4c993350f8" providerId="LiveId" clId="{5022C42C-3CCB-48D1-A293-E5A5EEDD260A}" dt="2019-11-25T22:04:03.366" v="53" actId="26606"/>
          <ac:picMkLst>
            <pc:docMk/>
            <pc:sldMk cId="0" sldId="294"/>
            <ac:picMk id="38" creationId="{8949AD42-25FD-4C3D-9EEE-B7FEC5809988}"/>
          </ac:picMkLst>
        </pc:picChg>
        <pc:picChg chg="add del">
          <ac:chgData name="Fernando Arias" userId="ea7d7f4c993350f8" providerId="LiveId" clId="{5022C42C-3CCB-48D1-A293-E5A5EEDD260A}" dt="2019-11-25T22:04:03.366" v="53" actId="26606"/>
          <ac:picMkLst>
            <pc:docMk/>
            <pc:sldMk cId="0" sldId="294"/>
            <ac:picMk id="40" creationId="{6AC7D913-60B7-4603-881B-831DA5D3A940}"/>
          </ac:picMkLst>
        </pc:picChg>
        <pc:picChg chg="add">
          <ac:chgData name="Fernando Arias" userId="ea7d7f4c993350f8" providerId="LiveId" clId="{5022C42C-3CCB-48D1-A293-E5A5EEDD260A}" dt="2019-11-25T22:04:03.397" v="54" actId="26606"/>
          <ac:picMkLst>
            <pc:docMk/>
            <pc:sldMk cId="0" sldId="294"/>
            <ac:picMk id="51" creationId="{91B28F63-CF00-448F-B141-FE33C33B1891}"/>
          </ac:picMkLst>
        </pc:picChg>
        <pc:picChg chg="add">
          <ac:chgData name="Fernando Arias" userId="ea7d7f4c993350f8" providerId="LiveId" clId="{5022C42C-3CCB-48D1-A293-E5A5EEDD260A}" dt="2019-11-25T22:04:03.397" v="54" actId="26606"/>
          <ac:picMkLst>
            <pc:docMk/>
            <pc:sldMk cId="0" sldId="294"/>
            <ac:picMk id="52" creationId="{2AE609E2-8522-44E4-9077-980E5BCF3E14}"/>
          </ac:picMkLst>
        </pc:picChg>
        <pc:picChg chg="add">
          <ac:chgData name="Fernando Arias" userId="ea7d7f4c993350f8" providerId="LiveId" clId="{5022C42C-3CCB-48D1-A293-E5A5EEDD260A}" dt="2019-11-25T22:04:03.397" v="54" actId="26606"/>
          <ac:picMkLst>
            <pc:docMk/>
            <pc:sldMk cId="0" sldId="294"/>
            <ac:picMk id="54" creationId="{8949AD42-25FD-4C3D-9EEE-B7FEC5809988}"/>
          </ac:picMkLst>
        </pc:picChg>
        <pc:picChg chg="add">
          <ac:chgData name="Fernando Arias" userId="ea7d7f4c993350f8" providerId="LiveId" clId="{5022C42C-3CCB-48D1-A293-E5A5EEDD260A}" dt="2019-11-25T22:04:03.397" v="54" actId="26606"/>
          <ac:picMkLst>
            <pc:docMk/>
            <pc:sldMk cId="0" sldId="294"/>
            <ac:picMk id="55" creationId="{6AC7D913-60B7-4603-881B-831DA5D3A940}"/>
          </ac:picMkLst>
        </pc:picChg>
      </pc:sldChg>
      <pc:sldChg chg="delSp del">
        <pc:chgData name="Fernando Arias" userId="ea7d7f4c993350f8" providerId="LiveId" clId="{5022C42C-3CCB-48D1-A293-E5A5EEDD260A}" dt="2019-11-25T22:26:11.377" v="518" actId="47"/>
        <pc:sldMkLst>
          <pc:docMk/>
          <pc:sldMk cId="0" sldId="295"/>
        </pc:sldMkLst>
        <pc:picChg chg="del">
          <ac:chgData name="Fernando Arias" userId="ea7d7f4c993350f8" providerId="LiveId" clId="{5022C42C-3CCB-48D1-A293-E5A5EEDD260A}" dt="2019-11-25T22:25:48.299" v="508"/>
          <ac:picMkLst>
            <pc:docMk/>
            <pc:sldMk cId="0" sldId="295"/>
            <ac:picMk id="34825" creationId="{C9024A74-651F-46B4-99A9-EA6A1CA44A83}"/>
          </ac:picMkLst>
        </pc:picChg>
        <pc:picChg chg="del">
          <ac:chgData name="Fernando Arias" userId="ea7d7f4c993350f8" providerId="LiveId" clId="{5022C42C-3CCB-48D1-A293-E5A5EEDD260A}" dt="2019-11-25T22:25:57.410" v="513"/>
          <ac:picMkLst>
            <pc:docMk/>
            <pc:sldMk cId="0" sldId="295"/>
            <ac:picMk id="34826" creationId="{84CA79EE-4C6C-4518-BEA2-70B7B9FB2F1B}"/>
          </ac:picMkLst>
        </pc:picChg>
      </pc:sldChg>
      <pc:sldChg chg="delSp modSp del">
        <pc:chgData name="Fernando Arias" userId="ea7d7f4c993350f8" providerId="LiveId" clId="{5022C42C-3CCB-48D1-A293-E5A5EEDD260A}" dt="2019-11-25T22:30:06.418" v="608" actId="47"/>
        <pc:sldMkLst>
          <pc:docMk/>
          <pc:sldMk cId="0" sldId="296"/>
        </pc:sldMkLst>
        <pc:spChg chg="mod">
          <ac:chgData name="Fernando Arias" userId="ea7d7f4c993350f8" providerId="LiveId" clId="{5022C42C-3CCB-48D1-A293-E5A5EEDD260A}" dt="2019-11-25T22:28:38.779" v="567"/>
          <ac:spMkLst>
            <pc:docMk/>
            <pc:sldMk cId="0" sldId="296"/>
            <ac:spMk id="35846" creationId="{EE5C8635-F2C1-4D02-B02F-FFEDC12C4E6F}"/>
          </ac:spMkLst>
        </pc:spChg>
        <pc:spChg chg="mod">
          <ac:chgData name="Fernando Arias" userId="ea7d7f4c993350f8" providerId="LiveId" clId="{5022C42C-3CCB-48D1-A293-E5A5EEDD260A}" dt="2019-11-25T22:29:44.035" v="599"/>
          <ac:spMkLst>
            <pc:docMk/>
            <pc:sldMk cId="0" sldId="296"/>
            <ac:spMk id="35847" creationId="{5F666883-CCF9-4789-BF2F-61F2904FAD1A}"/>
          </ac:spMkLst>
        </pc:spChg>
        <pc:spChg chg="mod">
          <ac:chgData name="Fernando Arias" userId="ea7d7f4c993350f8" providerId="LiveId" clId="{5022C42C-3CCB-48D1-A293-E5A5EEDD260A}" dt="2019-11-25T22:28:53.715" v="581"/>
          <ac:spMkLst>
            <pc:docMk/>
            <pc:sldMk cId="0" sldId="296"/>
            <ac:spMk id="35850" creationId="{8567AA9D-B026-4E30-B5CD-80AFBC9A9491}"/>
          </ac:spMkLst>
        </pc:spChg>
        <pc:spChg chg="mod">
          <ac:chgData name="Fernando Arias" userId="ea7d7f4c993350f8" providerId="LiveId" clId="{5022C42C-3CCB-48D1-A293-E5A5EEDD260A}" dt="2019-11-25T22:29:08.307" v="593"/>
          <ac:spMkLst>
            <pc:docMk/>
            <pc:sldMk cId="0" sldId="296"/>
            <ac:spMk id="35853" creationId="{73C10562-7A6E-4421-B2FE-7FD09FB01B82}"/>
          </ac:spMkLst>
        </pc:spChg>
        <pc:picChg chg="del">
          <ac:chgData name="Fernando Arias" userId="ea7d7f4c993350f8" providerId="LiveId" clId="{5022C42C-3CCB-48D1-A293-E5A5EEDD260A}" dt="2019-11-25T22:30:00.489" v="605"/>
          <ac:picMkLst>
            <pc:docMk/>
            <pc:sldMk cId="0" sldId="296"/>
            <ac:picMk id="35848" creationId="{292E825A-B8E0-4E72-865A-4CE68E9E3980}"/>
          </ac:picMkLst>
        </pc:picChg>
        <pc:picChg chg="del">
          <ac:chgData name="Fernando Arias" userId="ea7d7f4c993350f8" providerId="LiveId" clId="{5022C42C-3CCB-48D1-A293-E5A5EEDD260A}" dt="2019-11-25T22:29:53.777" v="602"/>
          <ac:picMkLst>
            <pc:docMk/>
            <pc:sldMk cId="0" sldId="296"/>
            <ac:picMk id="35849" creationId="{4040E9F9-539F-43AA-BA82-9877A6EA4AB7}"/>
          </ac:picMkLst>
        </pc:picChg>
      </pc:sldChg>
      <pc:sldChg chg="addSp modSp">
        <pc:chgData name="Fernando Arias" userId="ea7d7f4c993350f8" providerId="LiveId" clId="{5022C42C-3CCB-48D1-A293-E5A5EEDD260A}" dt="2019-11-25T22:33:10.167" v="652" actId="26606"/>
        <pc:sldMkLst>
          <pc:docMk/>
          <pc:sldMk cId="0" sldId="297"/>
        </pc:sldMkLst>
        <pc:spChg chg="add">
          <ac:chgData name="Fernando Arias" userId="ea7d7f4c993350f8" providerId="LiveId" clId="{5022C42C-3CCB-48D1-A293-E5A5EEDD260A}" dt="2019-11-25T22:33:10.167" v="652" actId="26606"/>
          <ac:spMkLst>
            <pc:docMk/>
            <pc:sldMk cId="0" sldId="297"/>
            <ac:spMk id="73" creationId="{74CD14DB-BB81-479F-A1FC-1C75640E9F84}"/>
          </ac:spMkLst>
        </pc:spChg>
        <pc:spChg chg="add">
          <ac:chgData name="Fernando Arias" userId="ea7d7f4c993350f8" providerId="LiveId" clId="{5022C42C-3CCB-48D1-A293-E5A5EEDD260A}" dt="2019-11-25T22:33:10.167" v="652" actId="26606"/>
          <ac:spMkLst>
            <pc:docMk/>
            <pc:sldMk cId="0" sldId="297"/>
            <ac:spMk id="75" creationId="{C943A91B-7CA7-4592-A975-73B1BF8C4C74}"/>
          </ac:spMkLst>
        </pc:spChg>
        <pc:spChg chg="add">
          <ac:chgData name="Fernando Arias" userId="ea7d7f4c993350f8" providerId="LiveId" clId="{5022C42C-3CCB-48D1-A293-E5A5EEDD260A}" dt="2019-11-25T22:33:10.167" v="652" actId="26606"/>
          <ac:spMkLst>
            <pc:docMk/>
            <pc:sldMk cId="0" sldId="297"/>
            <ac:spMk id="77" creationId="{EC471314-E46A-414B-8D91-74880E84F187}"/>
          </ac:spMkLst>
        </pc:spChg>
        <pc:spChg chg="add">
          <ac:chgData name="Fernando Arias" userId="ea7d7f4c993350f8" providerId="LiveId" clId="{5022C42C-3CCB-48D1-A293-E5A5EEDD260A}" dt="2019-11-25T22:33:10.167" v="652" actId="26606"/>
          <ac:spMkLst>
            <pc:docMk/>
            <pc:sldMk cId="0" sldId="297"/>
            <ac:spMk id="79" creationId="{6A681326-1C9D-44A3-A627-3871BDAE4127}"/>
          </ac:spMkLst>
        </pc:spChg>
        <pc:spChg chg="ord">
          <ac:chgData name="Fernando Arias" userId="ea7d7f4c993350f8" providerId="LiveId" clId="{5022C42C-3CCB-48D1-A293-E5A5EEDD260A}" dt="2019-11-25T22:33:10.167" v="652" actId="26606"/>
          <ac:spMkLst>
            <pc:docMk/>
            <pc:sldMk cId="0" sldId="297"/>
            <ac:spMk id="46082" creationId="{34035EA4-56FC-4AD8-BB89-06569F9065B2}"/>
          </ac:spMkLst>
        </pc:spChg>
      </pc:sldChg>
      <pc:sldChg chg="addSp modSp">
        <pc:chgData name="Fernando Arias" userId="ea7d7f4c993350f8" providerId="LiveId" clId="{5022C42C-3CCB-48D1-A293-E5A5EEDD260A}" dt="2019-11-25T22:07:35.161" v="85"/>
        <pc:sldMkLst>
          <pc:docMk/>
          <pc:sldMk cId="0" sldId="299"/>
        </pc:sldMkLst>
        <pc:spChg chg="add">
          <ac:chgData name="Fernando Arias" userId="ea7d7f4c993350f8" providerId="LiveId" clId="{5022C42C-3CCB-48D1-A293-E5A5EEDD260A}" dt="2019-11-25T22:06:52.511" v="82" actId="26606"/>
          <ac:spMkLst>
            <pc:docMk/>
            <pc:sldMk cId="0" sldId="299"/>
            <ac:spMk id="80" creationId="{ABE6F9A3-300E-47F5-B41C-C8C5E758DE7C}"/>
          </ac:spMkLst>
        </pc:spChg>
        <pc:spChg chg="add">
          <ac:chgData name="Fernando Arias" userId="ea7d7f4c993350f8" providerId="LiveId" clId="{5022C42C-3CCB-48D1-A293-E5A5EEDD260A}" dt="2019-11-25T22:06:52.511" v="82" actId="26606"/>
          <ac:spMkLst>
            <pc:docMk/>
            <pc:sldMk cId="0" sldId="299"/>
            <ac:spMk id="82" creationId="{61B4701B-39FE-43B8-86AA-D6B8789C2207}"/>
          </ac:spMkLst>
        </pc:spChg>
        <pc:spChg chg="add">
          <ac:chgData name="Fernando Arias" userId="ea7d7f4c993350f8" providerId="LiveId" clId="{5022C42C-3CCB-48D1-A293-E5A5EEDD260A}" dt="2019-11-25T22:06:52.511" v="82" actId="26606"/>
          <ac:spMkLst>
            <pc:docMk/>
            <pc:sldMk cId="0" sldId="299"/>
            <ac:spMk id="84" creationId="{E9A7EF13-49FA-4355-971A-34B065F35022}"/>
          </ac:spMkLst>
        </pc:spChg>
        <pc:spChg chg="add">
          <ac:chgData name="Fernando Arias" userId="ea7d7f4c993350f8" providerId="LiveId" clId="{5022C42C-3CCB-48D1-A293-E5A5EEDD260A}" dt="2019-11-25T22:06:52.511" v="82" actId="26606"/>
          <ac:spMkLst>
            <pc:docMk/>
            <pc:sldMk cId="0" sldId="299"/>
            <ac:spMk id="86" creationId="{92CF3C3E-0F7B-4F0C-8EBD-BDD38E9C66F5}"/>
          </ac:spMkLst>
        </pc:spChg>
        <pc:spChg chg="mod">
          <ac:chgData name="Fernando Arias" userId="ea7d7f4c993350f8" providerId="LiveId" clId="{5022C42C-3CCB-48D1-A293-E5A5EEDD260A}" dt="2019-11-25T22:06:52.511" v="82" actId="26606"/>
          <ac:spMkLst>
            <pc:docMk/>
            <pc:sldMk cId="0" sldId="299"/>
            <ac:spMk id="16386" creationId="{B2EFCB80-A290-4205-8C86-ED6E62A6D9B1}"/>
          </ac:spMkLst>
        </pc:spChg>
        <pc:spChg chg="mod">
          <ac:chgData name="Fernando Arias" userId="ea7d7f4c993350f8" providerId="LiveId" clId="{5022C42C-3CCB-48D1-A293-E5A5EEDD260A}" dt="2019-11-25T22:06:52.511" v="82" actId="26606"/>
          <ac:spMkLst>
            <pc:docMk/>
            <pc:sldMk cId="0" sldId="299"/>
            <ac:spMk id="16387" creationId="{BC1AAF89-0C63-462D-BA8B-2503198EBA2A}"/>
          </ac:spMkLst>
        </pc:spChg>
        <pc:graphicFrameChg chg="add mod ord modGraphic">
          <ac:chgData name="Fernando Arias" userId="ea7d7f4c993350f8" providerId="LiveId" clId="{5022C42C-3CCB-48D1-A293-E5A5EEDD260A}" dt="2019-11-25T22:07:35.161" v="85"/>
          <ac:graphicFrameMkLst>
            <pc:docMk/>
            <pc:sldMk cId="0" sldId="299"/>
            <ac:graphicFrameMk id="16395" creationId="{5787967E-28F6-4B76-940A-A1EFCF1541FA}"/>
          </ac:graphicFrameMkLst>
        </pc:graphicFrameChg>
      </pc:sldChg>
      <pc:sldChg chg="addSp delSp modSp delDesignElem">
        <pc:chgData name="Fernando Arias" userId="ea7d7f4c993350f8" providerId="LiveId" clId="{5022C42C-3CCB-48D1-A293-E5A5EEDD260A}" dt="2019-11-25T22:12:36.841" v="137"/>
        <pc:sldMkLst>
          <pc:docMk/>
          <pc:sldMk cId="0" sldId="304"/>
        </pc:sldMkLst>
        <pc:spChg chg="add del mod">
          <ac:chgData name="Fernando Arias" userId="ea7d7f4c993350f8" providerId="LiveId" clId="{5022C42C-3CCB-48D1-A293-E5A5EEDD260A}" dt="2019-11-25T22:11:09.411" v="120"/>
          <ac:spMkLst>
            <pc:docMk/>
            <pc:sldMk cId="0" sldId="304"/>
            <ac:spMk id="2" creationId="{7CEC4119-EA2D-473E-B742-CFD1CABEC81B}"/>
          </ac:spMkLst>
        </pc:spChg>
        <pc:spChg chg="add del mod">
          <ac:chgData name="Fernando Arias" userId="ea7d7f4c993350f8" providerId="LiveId" clId="{5022C42C-3CCB-48D1-A293-E5A5EEDD260A}" dt="2019-11-25T22:11:09.411" v="120"/>
          <ac:spMkLst>
            <pc:docMk/>
            <pc:sldMk cId="0" sldId="304"/>
            <ac:spMk id="3" creationId="{25ECC6C7-985A-493B-B9C6-01525F2BB1DB}"/>
          </ac:spMkLst>
        </pc:spChg>
        <pc:spChg chg="add del mod">
          <ac:chgData name="Fernando Arias" userId="ea7d7f4c993350f8" providerId="LiveId" clId="{5022C42C-3CCB-48D1-A293-E5A5EEDD260A}" dt="2019-11-25T22:11:09.411" v="120"/>
          <ac:spMkLst>
            <pc:docMk/>
            <pc:sldMk cId="0" sldId="304"/>
            <ac:spMk id="4" creationId="{C5FB1426-45C2-49A4-BD2E-EC9095984DBF}"/>
          </ac:spMkLst>
        </pc:spChg>
        <pc:spChg chg="add mod">
          <ac:chgData name="Fernando Arias" userId="ea7d7f4c993350f8" providerId="LiveId" clId="{5022C42C-3CCB-48D1-A293-E5A5EEDD260A}" dt="2019-11-25T22:11:48.492" v="130" actId="20577"/>
          <ac:spMkLst>
            <pc:docMk/>
            <pc:sldMk cId="0" sldId="304"/>
            <ac:spMk id="5" creationId="{786F5666-1660-4A27-992E-CD1EFF9ADD1E}"/>
          </ac:spMkLst>
        </pc:spChg>
        <pc:spChg chg="add del mod">
          <ac:chgData name="Fernando Arias" userId="ea7d7f4c993350f8" providerId="LiveId" clId="{5022C42C-3CCB-48D1-A293-E5A5EEDD260A}" dt="2019-11-25T22:12:35.828" v="136"/>
          <ac:spMkLst>
            <pc:docMk/>
            <pc:sldMk cId="0" sldId="304"/>
            <ac:spMk id="6" creationId="{EEBAD853-608D-4FA5-AD63-DBFD1DFCF7E4}"/>
          </ac:spMkLst>
        </pc:spChg>
        <pc:spChg chg="add del mod">
          <ac:chgData name="Fernando Arias" userId="ea7d7f4c993350f8" providerId="LiveId" clId="{5022C42C-3CCB-48D1-A293-E5A5EEDD260A}" dt="2019-11-25T22:12:35.828" v="136"/>
          <ac:spMkLst>
            <pc:docMk/>
            <pc:sldMk cId="0" sldId="304"/>
            <ac:spMk id="7" creationId="{AC85699D-7597-4394-A890-80F7963A3C34}"/>
          </ac:spMkLst>
        </pc:spChg>
        <pc:spChg chg="add del mod">
          <ac:chgData name="Fernando Arias" userId="ea7d7f4c993350f8" providerId="LiveId" clId="{5022C42C-3CCB-48D1-A293-E5A5EEDD260A}" dt="2019-11-25T22:12:35.828" v="136"/>
          <ac:spMkLst>
            <pc:docMk/>
            <pc:sldMk cId="0" sldId="304"/>
            <ac:spMk id="8" creationId="{DBA58A82-1387-450C-A8F8-9BA373797F2E}"/>
          </ac:spMkLst>
        </pc:spChg>
        <pc:spChg chg="add del mod">
          <ac:chgData name="Fernando Arias" userId="ea7d7f4c993350f8" providerId="LiveId" clId="{5022C42C-3CCB-48D1-A293-E5A5EEDD260A}" dt="2019-11-25T22:12:35.828" v="136"/>
          <ac:spMkLst>
            <pc:docMk/>
            <pc:sldMk cId="0" sldId="304"/>
            <ac:spMk id="9" creationId="{85574D84-76C2-4C59-8B79-CA842E697413}"/>
          </ac:spMkLst>
        </pc:spChg>
        <pc:spChg chg="add del mod">
          <ac:chgData name="Fernando Arias" userId="ea7d7f4c993350f8" providerId="LiveId" clId="{5022C42C-3CCB-48D1-A293-E5A5EEDD260A}" dt="2019-11-25T22:12:36.841" v="137"/>
          <ac:spMkLst>
            <pc:docMk/>
            <pc:sldMk cId="0" sldId="304"/>
            <ac:spMk id="10" creationId="{74159411-E15B-43E8-B0CD-088D187A3946}"/>
          </ac:spMkLst>
        </pc:spChg>
        <pc:spChg chg="add del mod">
          <ac:chgData name="Fernando Arias" userId="ea7d7f4c993350f8" providerId="LiveId" clId="{5022C42C-3CCB-48D1-A293-E5A5EEDD260A}" dt="2019-11-25T22:12:36.841" v="137"/>
          <ac:spMkLst>
            <pc:docMk/>
            <pc:sldMk cId="0" sldId="304"/>
            <ac:spMk id="11" creationId="{129843DD-C148-4E39-93BF-6D8C02C50218}"/>
          </ac:spMkLst>
        </pc:spChg>
        <pc:spChg chg="add del mod">
          <ac:chgData name="Fernando Arias" userId="ea7d7f4c993350f8" providerId="LiveId" clId="{5022C42C-3CCB-48D1-A293-E5A5EEDD260A}" dt="2019-11-25T22:12:36.841" v="137"/>
          <ac:spMkLst>
            <pc:docMk/>
            <pc:sldMk cId="0" sldId="304"/>
            <ac:spMk id="12" creationId="{1AB7813D-4C09-4746-A65F-C4553CB3CB59}"/>
          </ac:spMkLst>
        </pc:spChg>
        <pc:spChg chg="add del mod">
          <ac:chgData name="Fernando Arias" userId="ea7d7f4c993350f8" providerId="LiveId" clId="{5022C42C-3CCB-48D1-A293-E5A5EEDD260A}" dt="2019-11-25T22:12:36.841" v="137"/>
          <ac:spMkLst>
            <pc:docMk/>
            <pc:sldMk cId="0" sldId="304"/>
            <ac:spMk id="13" creationId="{E0F1DC5C-6061-4DEE-B675-84F8D47FD1E2}"/>
          </ac:spMkLst>
        </pc:spChg>
        <pc:spChg chg="del">
          <ac:chgData name="Fernando Arias" userId="ea7d7f4c993350f8" providerId="LiveId" clId="{5022C42C-3CCB-48D1-A293-E5A5EEDD260A}" dt="2019-11-25T22:01:37.327" v="33"/>
          <ac:spMkLst>
            <pc:docMk/>
            <pc:sldMk cId="0" sldId="304"/>
            <ac:spMk id="75" creationId="{F747F1B4-B831-4277-8AB0-32767F7EB7BF}"/>
          </ac:spMkLst>
        </pc:spChg>
        <pc:spChg chg="del">
          <ac:chgData name="Fernando Arias" userId="ea7d7f4c993350f8" providerId="LiveId" clId="{5022C42C-3CCB-48D1-A293-E5A5EEDD260A}" dt="2019-11-25T22:01:37.327" v="33"/>
          <ac:spMkLst>
            <pc:docMk/>
            <pc:sldMk cId="0" sldId="304"/>
            <ac:spMk id="77" creationId="{D80CFA21-AB7C-4BEB-9BFF-05764FBBF3C6}"/>
          </ac:spMkLst>
        </pc:spChg>
        <pc:spChg chg="del">
          <ac:chgData name="Fernando Arias" userId="ea7d7f4c993350f8" providerId="LiveId" clId="{5022C42C-3CCB-48D1-A293-E5A5EEDD260A}" dt="2019-11-25T22:01:37.327" v="33"/>
          <ac:spMkLst>
            <pc:docMk/>
            <pc:sldMk cId="0" sldId="304"/>
            <ac:spMk id="79" creationId="{12F7E335-851A-4CAE-B09F-E657819D4600}"/>
          </ac:spMkLst>
        </pc:spChg>
        <pc:spChg chg="del">
          <ac:chgData name="Fernando Arias" userId="ea7d7f4c993350f8" providerId="LiveId" clId="{5022C42C-3CCB-48D1-A293-E5A5EEDD260A}" dt="2019-11-25T22:01:37.327" v="33"/>
          <ac:spMkLst>
            <pc:docMk/>
            <pc:sldMk cId="0" sldId="304"/>
            <ac:spMk id="81" creationId="{10B541F0-7F6E-402E-84D8-CF96EACA5FBC}"/>
          </ac:spMkLst>
        </pc:spChg>
        <pc:spChg chg="mod">
          <ac:chgData name="Fernando Arias" userId="ea7d7f4c993350f8" providerId="LiveId" clId="{5022C42C-3CCB-48D1-A293-E5A5EEDD260A}" dt="2019-11-25T22:10:54.775" v="113" actId="26606"/>
          <ac:spMkLst>
            <pc:docMk/>
            <pc:sldMk cId="0" sldId="304"/>
            <ac:spMk id="25603" creationId="{7C71B567-74F1-43D7-9440-0BD0CD37C1F3}"/>
          </ac:spMkLst>
        </pc:spChg>
        <pc:spChg chg="add del">
          <ac:chgData name="Fernando Arias" userId="ea7d7f4c993350f8" providerId="LiveId" clId="{5022C42C-3CCB-48D1-A293-E5A5EEDD260A}" dt="2019-11-25T22:10:38.957" v="108" actId="26606"/>
          <ac:spMkLst>
            <pc:docMk/>
            <pc:sldMk cId="0" sldId="304"/>
            <ac:spMk id="25608" creationId="{4E78424C-6FD0-41F8-9CAA-5DC19C42359F}"/>
          </ac:spMkLst>
        </pc:spChg>
        <pc:spChg chg="add del">
          <ac:chgData name="Fernando Arias" userId="ea7d7f4c993350f8" providerId="LiveId" clId="{5022C42C-3CCB-48D1-A293-E5A5EEDD260A}" dt="2019-11-25T22:10:38.957" v="108" actId="26606"/>
          <ac:spMkLst>
            <pc:docMk/>
            <pc:sldMk cId="0" sldId="304"/>
            <ac:spMk id="25609" creationId="{DD136760-57DC-4301-8BEA-B71AD2D13905}"/>
          </ac:spMkLst>
        </pc:spChg>
        <pc:spChg chg="add del">
          <ac:chgData name="Fernando Arias" userId="ea7d7f4c993350f8" providerId="LiveId" clId="{5022C42C-3CCB-48D1-A293-E5A5EEDD260A}" dt="2019-11-25T22:10:38.957" v="108" actId="26606"/>
          <ac:spMkLst>
            <pc:docMk/>
            <pc:sldMk cId="0" sldId="304"/>
            <ac:spMk id="25610" creationId="{BDC58DEA-1307-4F44-AD47-E613D8B76A89}"/>
          </ac:spMkLst>
        </pc:spChg>
        <pc:spChg chg="add del">
          <ac:chgData name="Fernando Arias" userId="ea7d7f4c993350f8" providerId="LiveId" clId="{5022C42C-3CCB-48D1-A293-E5A5EEDD260A}" dt="2019-11-25T22:10:38.957" v="108" actId="26606"/>
          <ac:spMkLst>
            <pc:docMk/>
            <pc:sldMk cId="0" sldId="304"/>
            <ac:spMk id="25611" creationId="{C99B912D-1E4B-42AF-A2BE-CFEFEC916EE7}"/>
          </ac:spMkLst>
        </pc:spChg>
        <pc:spChg chg="add del">
          <ac:chgData name="Fernando Arias" userId="ea7d7f4c993350f8" providerId="LiveId" clId="{5022C42C-3CCB-48D1-A293-E5A5EEDD260A}" dt="2019-11-25T22:10:45.188" v="110" actId="26606"/>
          <ac:spMkLst>
            <pc:docMk/>
            <pc:sldMk cId="0" sldId="304"/>
            <ac:spMk id="25613" creationId="{F747F1B4-B831-4277-8AB0-32767F7EB7BF}"/>
          </ac:spMkLst>
        </pc:spChg>
        <pc:spChg chg="add del">
          <ac:chgData name="Fernando Arias" userId="ea7d7f4c993350f8" providerId="LiveId" clId="{5022C42C-3CCB-48D1-A293-E5A5EEDD260A}" dt="2019-11-25T22:10:45.188" v="110" actId="26606"/>
          <ac:spMkLst>
            <pc:docMk/>
            <pc:sldMk cId="0" sldId="304"/>
            <ac:spMk id="25614" creationId="{D80CFA21-AB7C-4BEB-9BFF-05764FBBF3C6}"/>
          </ac:spMkLst>
        </pc:spChg>
        <pc:spChg chg="add del">
          <ac:chgData name="Fernando Arias" userId="ea7d7f4c993350f8" providerId="LiveId" clId="{5022C42C-3CCB-48D1-A293-E5A5EEDD260A}" dt="2019-11-25T22:10:45.188" v="110" actId="26606"/>
          <ac:spMkLst>
            <pc:docMk/>
            <pc:sldMk cId="0" sldId="304"/>
            <ac:spMk id="25615" creationId="{12F7E335-851A-4CAE-B09F-E657819D4600}"/>
          </ac:spMkLst>
        </pc:spChg>
        <pc:spChg chg="add del">
          <ac:chgData name="Fernando Arias" userId="ea7d7f4c993350f8" providerId="LiveId" clId="{5022C42C-3CCB-48D1-A293-E5A5EEDD260A}" dt="2019-11-25T22:10:45.188" v="110" actId="26606"/>
          <ac:spMkLst>
            <pc:docMk/>
            <pc:sldMk cId="0" sldId="304"/>
            <ac:spMk id="25616" creationId="{10B541F0-7F6E-402E-84D8-CF96EACA5FBC}"/>
          </ac:spMkLst>
        </pc:spChg>
        <pc:spChg chg="add del">
          <ac:chgData name="Fernando Arias" userId="ea7d7f4c993350f8" providerId="LiveId" clId="{5022C42C-3CCB-48D1-A293-E5A5EEDD260A}" dt="2019-11-25T22:10:54.708" v="112" actId="26606"/>
          <ac:spMkLst>
            <pc:docMk/>
            <pc:sldMk cId="0" sldId="304"/>
            <ac:spMk id="25618" creationId="{47AEA421-5F29-4BA7-9360-2501B5987921}"/>
          </ac:spMkLst>
        </pc:spChg>
        <pc:spChg chg="add del">
          <ac:chgData name="Fernando Arias" userId="ea7d7f4c993350f8" providerId="LiveId" clId="{5022C42C-3CCB-48D1-A293-E5A5EEDD260A}" dt="2019-11-25T22:10:54.708" v="112" actId="26606"/>
          <ac:spMkLst>
            <pc:docMk/>
            <pc:sldMk cId="0" sldId="304"/>
            <ac:spMk id="25619" creationId="{9348F0CB-4904-4DEF-BDD4-ADEC2DCCCBD7}"/>
          </ac:spMkLst>
        </pc:spChg>
        <pc:spChg chg="add del">
          <ac:chgData name="Fernando Arias" userId="ea7d7f4c993350f8" providerId="LiveId" clId="{5022C42C-3CCB-48D1-A293-E5A5EEDD260A}" dt="2019-11-25T22:10:54.708" v="112" actId="26606"/>
          <ac:spMkLst>
            <pc:docMk/>
            <pc:sldMk cId="0" sldId="304"/>
            <ac:spMk id="25620" creationId="{1583E1B8-79B3-49BB-8704-58E4AB1AF213}"/>
          </ac:spMkLst>
        </pc:spChg>
        <pc:spChg chg="add del">
          <ac:chgData name="Fernando Arias" userId="ea7d7f4c993350f8" providerId="LiveId" clId="{5022C42C-3CCB-48D1-A293-E5A5EEDD260A}" dt="2019-11-25T22:10:54.708" v="112" actId="26606"/>
          <ac:spMkLst>
            <pc:docMk/>
            <pc:sldMk cId="0" sldId="304"/>
            <ac:spMk id="25621" creationId="{7BB34D5F-2B87-438E-8236-69C6068D47A4}"/>
          </ac:spMkLst>
        </pc:spChg>
        <pc:spChg chg="add del">
          <ac:chgData name="Fernando Arias" userId="ea7d7f4c993350f8" providerId="LiveId" clId="{5022C42C-3CCB-48D1-A293-E5A5EEDD260A}" dt="2019-11-25T22:11:09.411" v="120"/>
          <ac:spMkLst>
            <pc:docMk/>
            <pc:sldMk cId="0" sldId="304"/>
            <ac:spMk id="25623" creationId="{4E78424C-6FD0-41F8-9CAA-5DC19C42359F}"/>
          </ac:spMkLst>
        </pc:spChg>
        <pc:spChg chg="add del">
          <ac:chgData name="Fernando Arias" userId="ea7d7f4c993350f8" providerId="LiveId" clId="{5022C42C-3CCB-48D1-A293-E5A5EEDD260A}" dt="2019-11-25T22:11:09.411" v="120"/>
          <ac:spMkLst>
            <pc:docMk/>
            <pc:sldMk cId="0" sldId="304"/>
            <ac:spMk id="25624" creationId="{DD136760-57DC-4301-8BEA-B71AD2D13905}"/>
          </ac:spMkLst>
        </pc:spChg>
        <pc:spChg chg="add del">
          <ac:chgData name="Fernando Arias" userId="ea7d7f4c993350f8" providerId="LiveId" clId="{5022C42C-3CCB-48D1-A293-E5A5EEDD260A}" dt="2019-11-25T22:11:09.411" v="120"/>
          <ac:spMkLst>
            <pc:docMk/>
            <pc:sldMk cId="0" sldId="304"/>
            <ac:spMk id="25625" creationId="{BDC58DEA-1307-4F44-AD47-E613D8B76A89}"/>
          </ac:spMkLst>
        </pc:spChg>
        <pc:spChg chg="add del">
          <ac:chgData name="Fernando Arias" userId="ea7d7f4c993350f8" providerId="LiveId" clId="{5022C42C-3CCB-48D1-A293-E5A5EEDD260A}" dt="2019-11-25T22:11:09.411" v="120"/>
          <ac:spMkLst>
            <pc:docMk/>
            <pc:sldMk cId="0" sldId="304"/>
            <ac:spMk id="25626" creationId="{C99B912D-1E4B-42AF-A2BE-CFEFEC916EE7}"/>
          </ac:spMkLst>
        </pc:spChg>
        <pc:graphicFrameChg chg="mod ord modGraphic">
          <ac:chgData name="Fernando Arias" userId="ea7d7f4c993350f8" providerId="LiveId" clId="{5022C42C-3CCB-48D1-A293-E5A5EEDD260A}" dt="2019-11-25T22:12:17.732" v="135" actId="13782"/>
          <ac:graphicFrameMkLst>
            <pc:docMk/>
            <pc:sldMk cId="0" sldId="304"/>
            <ac:graphicFrameMk id="25606" creationId="{7BCEF3A1-014A-4CCC-8366-171A2BDE1382}"/>
          </ac:graphicFrameMkLst>
        </pc:graphicFrameChg>
      </pc:sldChg>
      <pc:sldChg chg="addSp delSp modSp">
        <pc:chgData name="Fernando Arias" userId="ea7d7f4c993350f8" providerId="LiveId" clId="{5022C42C-3CCB-48D1-A293-E5A5EEDD260A}" dt="2019-11-25T22:31:25.086" v="638" actId="26606"/>
        <pc:sldMkLst>
          <pc:docMk/>
          <pc:sldMk cId="0" sldId="308"/>
        </pc:sldMkLst>
        <pc:spChg chg="mod">
          <ac:chgData name="Fernando Arias" userId="ea7d7f4c993350f8" providerId="LiveId" clId="{5022C42C-3CCB-48D1-A293-E5A5EEDD260A}" dt="2019-11-25T22:31:25.086" v="638" actId="26606"/>
          <ac:spMkLst>
            <pc:docMk/>
            <pc:sldMk cId="0" sldId="308"/>
            <ac:spMk id="5" creationId="{CBDD94E5-3B6C-4C25-AC8B-B04AF8AE2DCF}"/>
          </ac:spMkLst>
        </pc:spChg>
        <pc:spChg chg="del">
          <ac:chgData name="Fernando Arias" userId="ea7d7f4c993350f8" providerId="LiveId" clId="{5022C42C-3CCB-48D1-A293-E5A5EEDD260A}" dt="2019-11-25T22:31:22.489" v="637" actId="478"/>
          <ac:spMkLst>
            <pc:docMk/>
            <pc:sldMk cId="0" sldId="308"/>
            <ac:spMk id="6" creationId="{00C0A648-BBF4-475E-B9D5-E9F873DF9695}"/>
          </ac:spMkLst>
        </pc:spChg>
        <pc:spChg chg="add">
          <ac:chgData name="Fernando Arias" userId="ea7d7f4c993350f8" providerId="LiveId" clId="{5022C42C-3CCB-48D1-A293-E5A5EEDD260A}" dt="2019-11-25T22:31:25.086" v="638" actId="26606"/>
          <ac:spMkLst>
            <pc:docMk/>
            <pc:sldMk cId="0" sldId="308"/>
            <ac:spMk id="71" creationId="{DE27238C-8EAF-4098-86E6-7723B7DAE601}"/>
          </ac:spMkLst>
        </pc:spChg>
        <pc:spChg chg="add">
          <ac:chgData name="Fernando Arias" userId="ea7d7f4c993350f8" providerId="LiveId" clId="{5022C42C-3CCB-48D1-A293-E5A5EEDD260A}" dt="2019-11-25T22:31:25.086" v="638" actId="26606"/>
          <ac:spMkLst>
            <pc:docMk/>
            <pc:sldMk cId="0" sldId="308"/>
            <ac:spMk id="73" creationId="{992F97B1-1891-4FCC-9E5F-BA97EDB48F89}"/>
          </ac:spMkLst>
        </pc:spChg>
        <pc:spChg chg="add">
          <ac:chgData name="Fernando Arias" userId="ea7d7f4c993350f8" providerId="LiveId" clId="{5022C42C-3CCB-48D1-A293-E5A5EEDD260A}" dt="2019-11-25T22:31:25.086" v="638" actId="26606"/>
          <ac:spMkLst>
            <pc:docMk/>
            <pc:sldMk cId="0" sldId="308"/>
            <ac:spMk id="75" creationId="{78C6C821-FEE1-4EB6-9590-C021440C77DE}"/>
          </ac:spMkLst>
        </pc:spChg>
        <pc:spChg chg="add">
          <ac:chgData name="Fernando Arias" userId="ea7d7f4c993350f8" providerId="LiveId" clId="{5022C42C-3CCB-48D1-A293-E5A5EEDD260A}" dt="2019-11-25T22:31:25.086" v="638" actId="26606"/>
          <ac:spMkLst>
            <pc:docMk/>
            <pc:sldMk cId="0" sldId="308"/>
            <ac:spMk id="77" creationId="{B61A74B3-E247-44D4-8C48-FAE8E2056401}"/>
          </ac:spMkLst>
        </pc:spChg>
        <pc:spChg chg="mod">
          <ac:chgData name="Fernando Arias" userId="ea7d7f4c993350f8" providerId="LiveId" clId="{5022C42C-3CCB-48D1-A293-E5A5EEDD260A}" dt="2019-11-25T22:31:25.086" v="638" actId="26606"/>
          <ac:spMkLst>
            <pc:docMk/>
            <pc:sldMk cId="0" sldId="308"/>
            <ac:spMk id="39938" creationId="{59A7CA8F-4350-43BF-A95B-63B3C578F469}"/>
          </ac:spMkLst>
        </pc:spChg>
      </pc:sldChg>
      <pc:sldChg chg="addSp delSp modSp delDesignElem">
        <pc:chgData name="Fernando Arias" userId="ea7d7f4c993350f8" providerId="LiveId" clId="{5022C42C-3CCB-48D1-A293-E5A5EEDD260A}" dt="2019-11-25T22:10:04.944" v="104" actId="26606"/>
        <pc:sldMkLst>
          <pc:docMk/>
          <pc:sldMk cId="0" sldId="313"/>
        </pc:sldMkLst>
        <pc:spChg chg="del">
          <ac:chgData name="Fernando Arias" userId="ea7d7f4c993350f8" providerId="LiveId" clId="{5022C42C-3CCB-48D1-A293-E5A5EEDD260A}" dt="2019-11-25T22:01:37.327" v="33"/>
          <ac:spMkLst>
            <pc:docMk/>
            <pc:sldMk cId="0" sldId="313"/>
            <ac:spMk id="98" creationId="{4AC0CD9D-7610-4620-93B4-798CCD9AB581}"/>
          </ac:spMkLst>
        </pc:spChg>
        <pc:spChg chg="del">
          <ac:chgData name="Fernando Arias" userId="ea7d7f4c993350f8" providerId="LiveId" clId="{5022C42C-3CCB-48D1-A293-E5A5EEDD260A}" dt="2019-11-25T22:01:37.327" v="33"/>
          <ac:spMkLst>
            <pc:docMk/>
            <pc:sldMk cId="0" sldId="313"/>
            <ac:spMk id="104" creationId="{DE4D62F9-188E-4530-84C2-24BDEE4BEB82}"/>
          </ac:spMkLst>
        </pc:spChg>
        <pc:spChg chg="del">
          <ac:chgData name="Fernando Arias" userId="ea7d7f4c993350f8" providerId="LiveId" clId="{5022C42C-3CCB-48D1-A293-E5A5EEDD260A}" dt="2019-11-25T22:01:37.327" v="33"/>
          <ac:spMkLst>
            <pc:docMk/>
            <pc:sldMk cId="0" sldId="313"/>
            <ac:spMk id="106" creationId="{D67CA421-FA2B-47ED-A101-F8BBEBB2976B}"/>
          </ac:spMkLst>
        </pc:spChg>
        <pc:spChg chg="del">
          <ac:chgData name="Fernando Arias" userId="ea7d7f4c993350f8" providerId="LiveId" clId="{5022C42C-3CCB-48D1-A293-E5A5EEDD260A}" dt="2019-11-25T22:01:37.327" v="33"/>
          <ac:spMkLst>
            <pc:docMk/>
            <pc:sldMk cId="0" sldId="313"/>
            <ac:spMk id="108" creationId="{12425D82-CD5E-45A4-9542-70951E59F2D1}"/>
          </ac:spMkLst>
        </pc:spChg>
        <pc:spChg chg="del">
          <ac:chgData name="Fernando Arias" userId="ea7d7f4c993350f8" providerId="LiveId" clId="{5022C42C-3CCB-48D1-A293-E5A5EEDD260A}" dt="2019-11-25T22:01:37.327" v="33"/>
          <ac:spMkLst>
            <pc:docMk/>
            <pc:sldMk cId="0" sldId="313"/>
            <ac:spMk id="110" creationId="{221DB897-A621-4D5F-AC81-91199AC4370E}"/>
          </ac:spMkLst>
        </pc:spChg>
        <pc:spChg chg="add del">
          <ac:chgData name="Fernando Arias" userId="ea7d7f4c993350f8" providerId="LiveId" clId="{5022C42C-3CCB-48D1-A293-E5A5EEDD260A}" dt="2019-11-25T22:10:04.944" v="104" actId="26606"/>
          <ac:spMkLst>
            <pc:docMk/>
            <pc:sldMk cId="0" sldId="313"/>
            <ac:spMk id="112" creationId="{A8D15A26-D50C-4BE5-8A59-321D90248097}"/>
          </ac:spMkLst>
        </pc:spChg>
        <pc:spChg chg="add del">
          <ac:chgData name="Fernando Arias" userId="ea7d7f4c993350f8" providerId="LiveId" clId="{5022C42C-3CCB-48D1-A293-E5A5EEDD260A}" dt="2019-11-25T22:10:04.896" v="103" actId="26606"/>
          <ac:spMkLst>
            <pc:docMk/>
            <pc:sldMk cId="0" sldId="313"/>
            <ac:spMk id="172" creationId="{4AC0CD9D-7610-4620-93B4-798CCD9AB581}"/>
          </ac:spMkLst>
        </pc:spChg>
        <pc:spChg chg="add del">
          <ac:chgData name="Fernando Arias" userId="ea7d7f4c993350f8" providerId="LiveId" clId="{5022C42C-3CCB-48D1-A293-E5A5EEDD260A}" dt="2019-11-25T22:10:04.896" v="103" actId="26606"/>
          <ac:spMkLst>
            <pc:docMk/>
            <pc:sldMk cId="0" sldId="313"/>
            <ac:spMk id="178" creationId="{DE4D62F9-188E-4530-84C2-24BDEE4BEB82}"/>
          </ac:spMkLst>
        </pc:spChg>
        <pc:spChg chg="add del">
          <ac:chgData name="Fernando Arias" userId="ea7d7f4c993350f8" providerId="LiveId" clId="{5022C42C-3CCB-48D1-A293-E5A5EEDD260A}" dt="2019-11-25T22:10:04.896" v="103" actId="26606"/>
          <ac:spMkLst>
            <pc:docMk/>
            <pc:sldMk cId="0" sldId="313"/>
            <ac:spMk id="180" creationId="{D67CA421-FA2B-47ED-A101-F8BBEBB2976B}"/>
          </ac:spMkLst>
        </pc:spChg>
        <pc:spChg chg="add del">
          <ac:chgData name="Fernando Arias" userId="ea7d7f4c993350f8" providerId="LiveId" clId="{5022C42C-3CCB-48D1-A293-E5A5EEDD260A}" dt="2019-11-25T22:10:04.896" v="103" actId="26606"/>
          <ac:spMkLst>
            <pc:docMk/>
            <pc:sldMk cId="0" sldId="313"/>
            <ac:spMk id="182" creationId="{12425D82-CD5E-45A4-9542-70951E59F2D1}"/>
          </ac:spMkLst>
        </pc:spChg>
        <pc:spChg chg="add del">
          <ac:chgData name="Fernando Arias" userId="ea7d7f4c993350f8" providerId="LiveId" clId="{5022C42C-3CCB-48D1-A293-E5A5EEDD260A}" dt="2019-11-25T22:10:04.896" v="103" actId="26606"/>
          <ac:spMkLst>
            <pc:docMk/>
            <pc:sldMk cId="0" sldId="313"/>
            <ac:spMk id="184" creationId="{221DB897-A621-4D5F-AC81-91199AC4370E}"/>
          </ac:spMkLst>
        </pc:spChg>
        <pc:spChg chg="add">
          <ac:chgData name="Fernando Arias" userId="ea7d7f4c993350f8" providerId="LiveId" clId="{5022C42C-3CCB-48D1-A293-E5A5EEDD260A}" dt="2019-11-25T22:10:04.944" v="104" actId="26606"/>
          <ac:spMkLst>
            <pc:docMk/>
            <pc:sldMk cId="0" sldId="313"/>
            <ac:spMk id="186" creationId="{F98810A7-E114-447A-A7D6-69B27CFB5650}"/>
          </ac:spMkLst>
        </pc:spChg>
        <pc:spChg chg="mod">
          <ac:chgData name="Fernando Arias" userId="ea7d7f4c993350f8" providerId="LiveId" clId="{5022C42C-3CCB-48D1-A293-E5A5EEDD260A}" dt="2019-11-25T22:09:47.217" v="100" actId="26606"/>
          <ac:spMkLst>
            <pc:docMk/>
            <pc:sldMk cId="0" sldId="313"/>
            <ac:spMk id="22530" creationId="{AC3585EA-BE67-40EB-A24F-33D39DE3D54B}"/>
          </ac:spMkLst>
        </pc:spChg>
        <pc:spChg chg="mod">
          <ac:chgData name="Fernando Arias" userId="ea7d7f4c993350f8" providerId="LiveId" clId="{5022C42C-3CCB-48D1-A293-E5A5EEDD260A}" dt="2019-11-25T22:10:04.896" v="103" actId="26606"/>
          <ac:spMkLst>
            <pc:docMk/>
            <pc:sldMk cId="0" sldId="313"/>
            <ac:spMk id="22531" creationId="{363066B4-0592-456C-AF2A-AACBE4D03AB0}"/>
          </ac:spMkLst>
        </pc:spChg>
        <pc:spChg chg="mod">
          <ac:chgData name="Fernando Arias" userId="ea7d7f4c993350f8" providerId="LiveId" clId="{5022C42C-3CCB-48D1-A293-E5A5EEDD260A}" dt="2019-11-25T22:10:04.944" v="104" actId="26606"/>
          <ac:spMkLst>
            <pc:docMk/>
            <pc:sldMk cId="0" sldId="313"/>
            <ac:spMk id="22532" creationId="{2DA4551C-9835-4075-ACD7-3AE215C10CE3}"/>
          </ac:spMkLst>
        </pc:spChg>
        <pc:spChg chg="add del">
          <ac:chgData name="Fernando Arias" userId="ea7d7f4c993350f8" providerId="LiveId" clId="{5022C42C-3CCB-48D1-A293-E5A5EEDD260A}" dt="2019-11-25T22:10:04.944" v="104" actId="26606"/>
          <ac:spMkLst>
            <pc:docMk/>
            <pc:sldMk cId="0" sldId="313"/>
            <ac:spMk id="22557" creationId="{4AC0CD9D-7610-4620-93B4-798CCD9AB581}"/>
          </ac:spMkLst>
        </pc:spChg>
        <pc:spChg chg="add del">
          <ac:chgData name="Fernando Arias" userId="ea7d7f4c993350f8" providerId="LiveId" clId="{5022C42C-3CCB-48D1-A293-E5A5EEDD260A}" dt="2019-11-25T22:10:04.944" v="104" actId="26606"/>
          <ac:spMkLst>
            <pc:docMk/>
            <pc:sldMk cId="0" sldId="313"/>
            <ac:spMk id="22560" creationId="{DE4D62F9-188E-4530-84C2-24BDEE4BEB82}"/>
          </ac:spMkLst>
        </pc:spChg>
        <pc:spChg chg="add del">
          <ac:chgData name="Fernando Arias" userId="ea7d7f4c993350f8" providerId="LiveId" clId="{5022C42C-3CCB-48D1-A293-E5A5EEDD260A}" dt="2019-11-25T22:10:04.944" v="104" actId="26606"/>
          <ac:spMkLst>
            <pc:docMk/>
            <pc:sldMk cId="0" sldId="313"/>
            <ac:spMk id="22561" creationId="{7810E80F-9C89-42DA-AC6A-CA9F6C0FEE1D}"/>
          </ac:spMkLst>
        </pc:spChg>
        <pc:spChg chg="add del">
          <ac:chgData name="Fernando Arias" userId="ea7d7f4c993350f8" providerId="LiveId" clId="{5022C42C-3CCB-48D1-A293-E5A5EEDD260A}" dt="2019-11-25T22:10:04.944" v="104" actId="26606"/>
          <ac:spMkLst>
            <pc:docMk/>
            <pc:sldMk cId="0" sldId="313"/>
            <ac:spMk id="22562" creationId="{35955B09-6DFD-41EE-8794-648DBC50B39F}"/>
          </ac:spMkLst>
        </pc:spChg>
        <pc:spChg chg="add del">
          <ac:chgData name="Fernando Arias" userId="ea7d7f4c993350f8" providerId="LiveId" clId="{5022C42C-3CCB-48D1-A293-E5A5EEDD260A}" dt="2019-11-25T22:10:04.944" v="104" actId="26606"/>
          <ac:spMkLst>
            <pc:docMk/>
            <pc:sldMk cId="0" sldId="313"/>
            <ac:spMk id="22563" creationId="{EA1C8458-DBAA-4D00-98AC-E9890360D5F1}"/>
          </ac:spMkLst>
        </pc:spChg>
        <pc:spChg chg="add">
          <ac:chgData name="Fernando Arias" userId="ea7d7f4c993350f8" providerId="LiveId" clId="{5022C42C-3CCB-48D1-A293-E5A5EEDD260A}" dt="2019-11-25T22:10:04.944" v="104" actId="26606"/>
          <ac:spMkLst>
            <pc:docMk/>
            <pc:sldMk cId="0" sldId="313"/>
            <ac:spMk id="22567" creationId="{4AC0CD9D-7610-4620-93B4-798CCD9AB581}"/>
          </ac:spMkLst>
        </pc:spChg>
        <pc:spChg chg="add">
          <ac:chgData name="Fernando Arias" userId="ea7d7f4c993350f8" providerId="LiveId" clId="{5022C42C-3CCB-48D1-A293-E5A5EEDD260A}" dt="2019-11-25T22:10:04.944" v="104" actId="26606"/>
          <ac:spMkLst>
            <pc:docMk/>
            <pc:sldMk cId="0" sldId="313"/>
            <ac:spMk id="22570" creationId="{DE4D62F9-188E-4530-84C2-24BDEE4BEB82}"/>
          </ac:spMkLst>
        </pc:spChg>
        <pc:spChg chg="add">
          <ac:chgData name="Fernando Arias" userId="ea7d7f4c993350f8" providerId="LiveId" clId="{5022C42C-3CCB-48D1-A293-E5A5EEDD260A}" dt="2019-11-25T22:10:04.944" v="104" actId="26606"/>
          <ac:spMkLst>
            <pc:docMk/>
            <pc:sldMk cId="0" sldId="313"/>
            <ac:spMk id="22571" creationId="{757B325C-3E35-45CF-9D07-3BCB281F3B9C}"/>
          </ac:spMkLst>
        </pc:spChg>
        <pc:spChg chg="add">
          <ac:chgData name="Fernando Arias" userId="ea7d7f4c993350f8" providerId="LiveId" clId="{5022C42C-3CCB-48D1-A293-E5A5EEDD260A}" dt="2019-11-25T22:10:04.944" v="104" actId="26606"/>
          <ac:spMkLst>
            <pc:docMk/>
            <pc:sldMk cId="0" sldId="313"/>
            <ac:spMk id="22572" creationId="{C24BEC42-AFF3-40D1-93A2-A27A42E1E23C}"/>
          </ac:spMkLst>
        </pc:spChg>
        <pc:spChg chg="add">
          <ac:chgData name="Fernando Arias" userId="ea7d7f4c993350f8" providerId="LiveId" clId="{5022C42C-3CCB-48D1-A293-E5A5EEDD260A}" dt="2019-11-25T22:10:04.944" v="104" actId="26606"/>
          <ac:spMkLst>
            <pc:docMk/>
            <pc:sldMk cId="0" sldId="313"/>
            <ac:spMk id="22573" creationId="{608F427C-1EC9-4280-9367-F2B3AA063E82}"/>
          </ac:spMkLst>
        </pc:spChg>
        <pc:graphicFrameChg chg="mod modGraphic">
          <ac:chgData name="Fernando Arias" userId="ea7d7f4c993350f8" providerId="LiveId" clId="{5022C42C-3CCB-48D1-A293-E5A5EEDD260A}" dt="2019-11-25T22:10:04.944" v="104" actId="26606"/>
          <ac:graphicFrameMkLst>
            <pc:docMk/>
            <pc:sldMk cId="0" sldId="313"/>
            <ac:graphicFrameMk id="22553" creationId="{76B31B2B-BB2A-448E-853F-7441AC5F599B}"/>
          </ac:graphicFrameMkLst>
        </pc:graphicFrameChg>
        <pc:picChg chg="del">
          <ac:chgData name="Fernando Arias" userId="ea7d7f4c993350f8" providerId="LiveId" clId="{5022C42C-3CCB-48D1-A293-E5A5EEDD260A}" dt="2019-11-25T22:01:37.327" v="33"/>
          <ac:picMkLst>
            <pc:docMk/>
            <pc:sldMk cId="0" sldId="313"/>
            <ac:picMk id="94" creationId="{41B68C77-138E-4BF7-A276-BD0C78A4219F}"/>
          </ac:picMkLst>
        </pc:picChg>
        <pc:picChg chg="del">
          <ac:chgData name="Fernando Arias" userId="ea7d7f4c993350f8" providerId="LiveId" clId="{5022C42C-3CCB-48D1-A293-E5A5EEDD260A}" dt="2019-11-25T22:01:37.327" v="33"/>
          <ac:picMkLst>
            <pc:docMk/>
            <pc:sldMk cId="0" sldId="313"/>
            <ac:picMk id="96" creationId="{7C268552-D473-46ED-B1B8-422042C4DEF1}"/>
          </ac:picMkLst>
        </pc:picChg>
        <pc:picChg chg="del">
          <ac:chgData name="Fernando Arias" userId="ea7d7f4c993350f8" providerId="LiveId" clId="{5022C42C-3CCB-48D1-A293-E5A5EEDD260A}" dt="2019-11-25T22:01:37.327" v="33"/>
          <ac:picMkLst>
            <pc:docMk/>
            <pc:sldMk cId="0" sldId="313"/>
            <ac:picMk id="100" creationId="{B9238B3E-24AA-439A-B527-6C5DF6D72145}"/>
          </ac:picMkLst>
        </pc:picChg>
        <pc:picChg chg="del">
          <ac:chgData name="Fernando Arias" userId="ea7d7f4c993350f8" providerId="LiveId" clId="{5022C42C-3CCB-48D1-A293-E5A5EEDD260A}" dt="2019-11-25T22:01:37.327" v="33"/>
          <ac:picMkLst>
            <pc:docMk/>
            <pc:sldMk cId="0" sldId="313"/>
            <ac:picMk id="102" creationId="{69F01145-BEA3-4CBF-AA21-10077B948CA8}"/>
          </ac:picMkLst>
        </pc:picChg>
        <pc:picChg chg="add del">
          <ac:chgData name="Fernando Arias" userId="ea7d7f4c993350f8" providerId="LiveId" clId="{5022C42C-3CCB-48D1-A293-E5A5EEDD260A}" dt="2019-11-25T22:10:04.896" v="103" actId="26606"/>
          <ac:picMkLst>
            <pc:docMk/>
            <pc:sldMk cId="0" sldId="313"/>
            <ac:picMk id="168" creationId="{41B68C77-138E-4BF7-A276-BD0C78A4219F}"/>
          </ac:picMkLst>
        </pc:picChg>
        <pc:picChg chg="add del">
          <ac:chgData name="Fernando Arias" userId="ea7d7f4c993350f8" providerId="LiveId" clId="{5022C42C-3CCB-48D1-A293-E5A5EEDD260A}" dt="2019-11-25T22:10:04.896" v="103" actId="26606"/>
          <ac:picMkLst>
            <pc:docMk/>
            <pc:sldMk cId="0" sldId="313"/>
            <ac:picMk id="170" creationId="{7C268552-D473-46ED-B1B8-422042C4DEF1}"/>
          </ac:picMkLst>
        </pc:picChg>
        <pc:picChg chg="add del">
          <ac:chgData name="Fernando Arias" userId="ea7d7f4c993350f8" providerId="LiveId" clId="{5022C42C-3CCB-48D1-A293-E5A5EEDD260A}" dt="2019-11-25T22:10:04.896" v="103" actId="26606"/>
          <ac:picMkLst>
            <pc:docMk/>
            <pc:sldMk cId="0" sldId="313"/>
            <ac:picMk id="174" creationId="{B9238B3E-24AA-439A-B527-6C5DF6D72145}"/>
          </ac:picMkLst>
        </pc:picChg>
        <pc:picChg chg="add del">
          <ac:chgData name="Fernando Arias" userId="ea7d7f4c993350f8" providerId="LiveId" clId="{5022C42C-3CCB-48D1-A293-E5A5EEDD260A}" dt="2019-11-25T22:10:04.896" v="103" actId="26606"/>
          <ac:picMkLst>
            <pc:docMk/>
            <pc:sldMk cId="0" sldId="313"/>
            <ac:picMk id="176" creationId="{69F01145-BEA3-4CBF-AA21-10077B948CA8}"/>
          </ac:picMkLst>
        </pc:picChg>
        <pc:picChg chg="add del">
          <ac:chgData name="Fernando Arias" userId="ea7d7f4c993350f8" providerId="LiveId" clId="{5022C42C-3CCB-48D1-A293-E5A5EEDD260A}" dt="2019-11-25T22:10:04.944" v="104" actId="26606"/>
          <ac:picMkLst>
            <pc:docMk/>
            <pc:sldMk cId="0" sldId="313"/>
            <ac:picMk id="22555" creationId="{41B68C77-138E-4BF7-A276-BD0C78A4219F}"/>
          </ac:picMkLst>
        </pc:picChg>
        <pc:picChg chg="add del">
          <ac:chgData name="Fernando Arias" userId="ea7d7f4c993350f8" providerId="LiveId" clId="{5022C42C-3CCB-48D1-A293-E5A5EEDD260A}" dt="2019-11-25T22:10:04.944" v="104" actId="26606"/>
          <ac:picMkLst>
            <pc:docMk/>
            <pc:sldMk cId="0" sldId="313"/>
            <ac:picMk id="22556" creationId="{7C268552-D473-46ED-B1B8-422042C4DEF1}"/>
          </ac:picMkLst>
        </pc:picChg>
        <pc:picChg chg="add del">
          <ac:chgData name="Fernando Arias" userId="ea7d7f4c993350f8" providerId="LiveId" clId="{5022C42C-3CCB-48D1-A293-E5A5EEDD260A}" dt="2019-11-25T22:10:04.944" v="104" actId="26606"/>
          <ac:picMkLst>
            <pc:docMk/>
            <pc:sldMk cId="0" sldId="313"/>
            <ac:picMk id="22558" creationId="{B9238B3E-24AA-439A-B527-6C5DF6D72145}"/>
          </ac:picMkLst>
        </pc:picChg>
        <pc:picChg chg="add del">
          <ac:chgData name="Fernando Arias" userId="ea7d7f4c993350f8" providerId="LiveId" clId="{5022C42C-3CCB-48D1-A293-E5A5EEDD260A}" dt="2019-11-25T22:10:04.944" v="104" actId="26606"/>
          <ac:picMkLst>
            <pc:docMk/>
            <pc:sldMk cId="0" sldId="313"/>
            <ac:picMk id="22559" creationId="{69F01145-BEA3-4CBF-AA21-10077B948CA8}"/>
          </ac:picMkLst>
        </pc:picChg>
        <pc:picChg chg="add">
          <ac:chgData name="Fernando Arias" userId="ea7d7f4c993350f8" providerId="LiveId" clId="{5022C42C-3CCB-48D1-A293-E5A5EEDD260A}" dt="2019-11-25T22:10:04.944" v="104" actId="26606"/>
          <ac:picMkLst>
            <pc:docMk/>
            <pc:sldMk cId="0" sldId="313"/>
            <ac:picMk id="22565" creationId="{41B68C77-138E-4BF7-A276-BD0C78A4219F}"/>
          </ac:picMkLst>
        </pc:picChg>
        <pc:picChg chg="add">
          <ac:chgData name="Fernando Arias" userId="ea7d7f4c993350f8" providerId="LiveId" clId="{5022C42C-3CCB-48D1-A293-E5A5EEDD260A}" dt="2019-11-25T22:10:04.944" v="104" actId="26606"/>
          <ac:picMkLst>
            <pc:docMk/>
            <pc:sldMk cId="0" sldId="313"/>
            <ac:picMk id="22566" creationId="{7C268552-D473-46ED-B1B8-422042C4DEF1}"/>
          </ac:picMkLst>
        </pc:picChg>
        <pc:picChg chg="add">
          <ac:chgData name="Fernando Arias" userId="ea7d7f4c993350f8" providerId="LiveId" clId="{5022C42C-3CCB-48D1-A293-E5A5EEDD260A}" dt="2019-11-25T22:10:04.944" v="104" actId="26606"/>
          <ac:picMkLst>
            <pc:docMk/>
            <pc:sldMk cId="0" sldId="313"/>
            <ac:picMk id="22568" creationId="{B9238B3E-24AA-439A-B527-6C5DF6D72145}"/>
          </ac:picMkLst>
        </pc:picChg>
        <pc:picChg chg="add">
          <ac:chgData name="Fernando Arias" userId="ea7d7f4c993350f8" providerId="LiveId" clId="{5022C42C-3CCB-48D1-A293-E5A5EEDD260A}" dt="2019-11-25T22:10:04.944" v="104" actId="26606"/>
          <ac:picMkLst>
            <pc:docMk/>
            <pc:sldMk cId="0" sldId="313"/>
            <ac:picMk id="22569" creationId="{69F01145-BEA3-4CBF-AA21-10077B948CA8}"/>
          </ac:picMkLst>
        </pc:picChg>
      </pc:sldChg>
      <pc:sldChg chg="addSp delSp modSp delDesignElem">
        <pc:chgData name="Fernando Arias" userId="ea7d7f4c993350f8" providerId="LiveId" clId="{5022C42C-3CCB-48D1-A293-E5A5EEDD260A}" dt="2019-11-25T22:09:53.672" v="101" actId="26606"/>
        <pc:sldMkLst>
          <pc:docMk/>
          <pc:sldMk cId="0" sldId="314"/>
        </pc:sldMkLst>
        <pc:spChg chg="del">
          <ac:chgData name="Fernando Arias" userId="ea7d7f4c993350f8" providerId="LiveId" clId="{5022C42C-3CCB-48D1-A293-E5A5EEDD260A}" dt="2019-11-25T22:01:37.327" v="33"/>
          <ac:spMkLst>
            <pc:docMk/>
            <pc:sldMk cId="0" sldId="314"/>
            <ac:spMk id="106" creationId="{4AC0CD9D-7610-4620-93B4-798CCD9AB581}"/>
          </ac:spMkLst>
        </pc:spChg>
        <pc:spChg chg="del">
          <ac:chgData name="Fernando Arias" userId="ea7d7f4c993350f8" providerId="LiveId" clId="{5022C42C-3CCB-48D1-A293-E5A5EEDD260A}" dt="2019-11-25T22:01:37.327" v="33"/>
          <ac:spMkLst>
            <pc:docMk/>
            <pc:sldMk cId="0" sldId="314"/>
            <ac:spMk id="112" creationId="{DE4D62F9-188E-4530-84C2-24BDEE4BEB82}"/>
          </ac:spMkLst>
        </pc:spChg>
        <pc:spChg chg="del">
          <ac:chgData name="Fernando Arias" userId="ea7d7f4c993350f8" providerId="LiveId" clId="{5022C42C-3CCB-48D1-A293-E5A5EEDD260A}" dt="2019-11-25T22:01:37.327" v="33"/>
          <ac:spMkLst>
            <pc:docMk/>
            <pc:sldMk cId="0" sldId="314"/>
            <ac:spMk id="114" creationId="{757B325C-3E35-45CF-9D07-3BCB281F3B9C}"/>
          </ac:spMkLst>
        </pc:spChg>
        <pc:spChg chg="del">
          <ac:chgData name="Fernando Arias" userId="ea7d7f4c993350f8" providerId="LiveId" clId="{5022C42C-3CCB-48D1-A293-E5A5EEDD260A}" dt="2019-11-25T22:01:37.327" v="33"/>
          <ac:spMkLst>
            <pc:docMk/>
            <pc:sldMk cId="0" sldId="314"/>
            <ac:spMk id="116" creationId="{C24BEC42-AFF3-40D1-93A2-A27A42E1E23C}"/>
          </ac:spMkLst>
        </pc:spChg>
        <pc:spChg chg="del">
          <ac:chgData name="Fernando Arias" userId="ea7d7f4c993350f8" providerId="LiveId" clId="{5022C42C-3CCB-48D1-A293-E5A5EEDD260A}" dt="2019-11-25T22:01:37.327" v="33"/>
          <ac:spMkLst>
            <pc:docMk/>
            <pc:sldMk cId="0" sldId="314"/>
            <ac:spMk id="118" creationId="{608F427C-1EC9-4280-9367-F2B3AA063E82}"/>
          </ac:spMkLst>
        </pc:spChg>
        <pc:spChg chg="del">
          <ac:chgData name="Fernando Arias" userId="ea7d7f4c993350f8" providerId="LiveId" clId="{5022C42C-3CCB-48D1-A293-E5A5EEDD260A}" dt="2019-11-25T22:01:37.327" v="33"/>
          <ac:spMkLst>
            <pc:docMk/>
            <pc:sldMk cId="0" sldId="314"/>
            <ac:spMk id="120" creationId="{F98810A7-E114-447A-A7D6-69B27CFB5650}"/>
          </ac:spMkLst>
        </pc:spChg>
        <pc:spChg chg="mod">
          <ac:chgData name="Fernando Arias" userId="ea7d7f4c993350f8" providerId="LiveId" clId="{5022C42C-3CCB-48D1-A293-E5A5EEDD260A}" dt="2019-11-25T22:09:53.672" v="101" actId="26606"/>
          <ac:spMkLst>
            <pc:docMk/>
            <pc:sldMk cId="0" sldId="314"/>
            <ac:spMk id="23554" creationId="{7222AC25-CC65-4028-A02E-A869CBF1B75F}"/>
          </ac:spMkLst>
        </pc:spChg>
        <pc:spChg chg="add">
          <ac:chgData name="Fernando Arias" userId="ea7d7f4c993350f8" providerId="LiveId" clId="{5022C42C-3CCB-48D1-A293-E5A5EEDD260A}" dt="2019-11-25T22:09:53.672" v="101" actId="26606"/>
          <ac:spMkLst>
            <pc:docMk/>
            <pc:sldMk cId="0" sldId="314"/>
            <ac:spMk id="108578" creationId="{4AC0CD9D-7610-4620-93B4-798CCD9AB581}"/>
          </ac:spMkLst>
        </pc:spChg>
        <pc:spChg chg="add">
          <ac:chgData name="Fernando Arias" userId="ea7d7f4c993350f8" providerId="LiveId" clId="{5022C42C-3CCB-48D1-A293-E5A5EEDD260A}" dt="2019-11-25T22:09:53.672" v="101" actId="26606"/>
          <ac:spMkLst>
            <pc:docMk/>
            <pc:sldMk cId="0" sldId="314"/>
            <ac:spMk id="108581" creationId="{DE4D62F9-188E-4530-84C2-24BDEE4BEB82}"/>
          </ac:spMkLst>
        </pc:spChg>
        <pc:spChg chg="add">
          <ac:chgData name="Fernando Arias" userId="ea7d7f4c993350f8" providerId="LiveId" clId="{5022C42C-3CCB-48D1-A293-E5A5EEDD260A}" dt="2019-11-25T22:09:53.672" v="101" actId="26606"/>
          <ac:spMkLst>
            <pc:docMk/>
            <pc:sldMk cId="0" sldId="314"/>
            <ac:spMk id="108582" creationId="{757B325C-3E35-45CF-9D07-3BCB281F3B9C}"/>
          </ac:spMkLst>
        </pc:spChg>
        <pc:spChg chg="add">
          <ac:chgData name="Fernando Arias" userId="ea7d7f4c993350f8" providerId="LiveId" clId="{5022C42C-3CCB-48D1-A293-E5A5EEDD260A}" dt="2019-11-25T22:09:53.672" v="101" actId="26606"/>
          <ac:spMkLst>
            <pc:docMk/>
            <pc:sldMk cId="0" sldId="314"/>
            <ac:spMk id="108583" creationId="{C24BEC42-AFF3-40D1-93A2-A27A42E1E23C}"/>
          </ac:spMkLst>
        </pc:spChg>
        <pc:spChg chg="add">
          <ac:chgData name="Fernando Arias" userId="ea7d7f4c993350f8" providerId="LiveId" clId="{5022C42C-3CCB-48D1-A293-E5A5EEDD260A}" dt="2019-11-25T22:09:53.672" v="101" actId="26606"/>
          <ac:spMkLst>
            <pc:docMk/>
            <pc:sldMk cId="0" sldId="314"/>
            <ac:spMk id="108584" creationId="{608F427C-1EC9-4280-9367-F2B3AA063E82}"/>
          </ac:spMkLst>
        </pc:spChg>
        <pc:spChg chg="add">
          <ac:chgData name="Fernando Arias" userId="ea7d7f4c993350f8" providerId="LiveId" clId="{5022C42C-3CCB-48D1-A293-E5A5EEDD260A}" dt="2019-11-25T22:09:53.672" v="101" actId="26606"/>
          <ac:spMkLst>
            <pc:docMk/>
            <pc:sldMk cId="0" sldId="314"/>
            <ac:spMk id="108585" creationId="{F98810A7-E114-447A-A7D6-69B27CFB5650}"/>
          </ac:spMkLst>
        </pc:spChg>
        <pc:graphicFrameChg chg="mod modGraphic">
          <ac:chgData name="Fernando Arias" userId="ea7d7f4c993350f8" providerId="LiveId" clId="{5022C42C-3CCB-48D1-A293-E5A5EEDD260A}" dt="2019-11-25T22:09:53.672" v="101" actId="26606"/>
          <ac:graphicFrameMkLst>
            <pc:docMk/>
            <pc:sldMk cId="0" sldId="314"/>
            <ac:graphicFrameMk id="108574" creationId="{80061811-B1DD-420A-9EC9-DE12C0CFEB21}"/>
          </ac:graphicFrameMkLst>
        </pc:graphicFrameChg>
        <pc:picChg chg="del">
          <ac:chgData name="Fernando Arias" userId="ea7d7f4c993350f8" providerId="LiveId" clId="{5022C42C-3CCB-48D1-A293-E5A5EEDD260A}" dt="2019-11-25T22:01:37.327" v="33"/>
          <ac:picMkLst>
            <pc:docMk/>
            <pc:sldMk cId="0" sldId="314"/>
            <ac:picMk id="102" creationId="{41B68C77-138E-4BF7-A276-BD0C78A4219F}"/>
          </ac:picMkLst>
        </pc:picChg>
        <pc:picChg chg="del">
          <ac:chgData name="Fernando Arias" userId="ea7d7f4c993350f8" providerId="LiveId" clId="{5022C42C-3CCB-48D1-A293-E5A5EEDD260A}" dt="2019-11-25T22:01:37.327" v="33"/>
          <ac:picMkLst>
            <pc:docMk/>
            <pc:sldMk cId="0" sldId="314"/>
            <ac:picMk id="104" creationId="{7C268552-D473-46ED-B1B8-422042C4DEF1}"/>
          </ac:picMkLst>
        </pc:picChg>
        <pc:picChg chg="del">
          <ac:chgData name="Fernando Arias" userId="ea7d7f4c993350f8" providerId="LiveId" clId="{5022C42C-3CCB-48D1-A293-E5A5EEDD260A}" dt="2019-11-25T22:01:37.327" v="33"/>
          <ac:picMkLst>
            <pc:docMk/>
            <pc:sldMk cId="0" sldId="314"/>
            <ac:picMk id="108" creationId="{B9238B3E-24AA-439A-B527-6C5DF6D72145}"/>
          </ac:picMkLst>
        </pc:picChg>
        <pc:picChg chg="del">
          <ac:chgData name="Fernando Arias" userId="ea7d7f4c993350f8" providerId="LiveId" clId="{5022C42C-3CCB-48D1-A293-E5A5EEDD260A}" dt="2019-11-25T22:01:37.327" v="33"/>
          <ac:picMkLst>
            <pc:docMk/>
            <pc:sldMk cId="0" sldId="314"/>
            <ac:picMk id="110" creationId="{69F01145-BEA3-4CBF-AA21-10077B948CA8}"/>
          </ac:picMkLst>
        </pc:picChg>
        <pc:picChg chg="add">
          <ac:chgData name="Fernando Arias" userId="ea7d7f4c993350f8" providerId="LiveId" clId="{5022C42C-3CCB-48D1-A293-E5A5EEDD260A}" dt="2019-11-25T22:09:53.672" v="101" actId="26606"/>
          <ac:picMkLst>
            <pc:docMk/>
            <pc:sldMk cId="0" sldId="314"/>
            <ac:picMk id="108576" creationId="{41B68C77-138E-4BF7-A276-BD0C78A4219F}"/>
          </ac:picMkLst>
        </pc:picChg>
        <pc:picChg chg="add">
          <ac:chgData name="Fernando Arias" userId="ea7d7f4c993350f8" providerId="LiveId" clId="{5022C42C-3CCB-48D1-A293-E5A5EEDD260A}" dt="2019-11-25T22:09:53.672" v="101" actId="26606"/>
          <ac:picMkLst>
            <pc:docMk/>
            <pc:sldMk cId="0" sldId="314"/>
            <ac:picMk id="108577" creationId="{7C268552-D473-46ED-B1B8-422042C4DEF1}"/>
          </ac:picMkLst>
        </pc:picChg>
        <pc:picChg chg="add">
          <ac:chgData name="Fernando Arias" userId="ea7d7f4c993350f8" providerId="LiveId" clId="{5022C42C-3CCB-48D1-A293-E5A5EEDD260A}" dt="2019-11-25T22:09:53.672" v="101" actId="26606"/>
          <ac:picMkLst>
            <pc:docMk/>
            <pc:sldMk cId="0" sldId="314"/>
            <ac:picMk id="108579" creationId="{B9238B3E-24AA-439A-B527-6C5DF6D72145}"/>
          </ac:picMkLst>
        </pc:picChg>
        <pc:picChg chg="add">
          <ac:chgData name="Fernando Arias" userId="ea7d7f4c993350f8" providerId="LiveId" clId="{5022C42C-3CCB-48D1-A293-E5A5EEDD260A}" dt="2019-11-25T22:09:53.672" v="101" actId="26606"/>
          <ac:picMkLst>
            <pc:docMk/>
            <pc:sldMk cId="0" sldId="314"/>
            <ac:picMk id="108580" creationId="{69F01145-BEA3-4CBF-AA21-10077B948CA8}"/>
          </ac:picMkLst>
        </pc:picChg>
      </pc:sldChg>
      <pc:sldChg chg="addSp delSp modSp delDesignElem">
        <pc:chgData name="Fernando Arias" userId="ea7d7f4c993350f8" providerId="LiveId" clId="{5022C42C-3CCB-48D1-A293-E5A5EEDD260A}" dt="2019-11-25T22:15:09.420" v="146" actId="26606"/>
        <pc:sldMkLst>
          <pc:docMk/>
          <pc:sldMk cId="0" sldId="315"/>
        </pc:sldMkLst>
        <pc:spChg chg="del">
          <ac:chgData name="Fernando Arias" userId="ea7d7f4c993350f8" providerId="LiveId" clId="{5022C42C-3CCB-48D1-A293-E5A5EEDD260A}" dt="2019-11-25T22:01:37.327" v="33"/>
          <ac:spMkLst>
            <pc:docMk/>
            <pc:sldMk cId="0" sldId="315"/>
            <ac:spMk id="86" creationId="{4E78424C-6FD0-41F8-9CAA-5DC19C42359F}"/>
          </ac:spMkLst>
        </pc:spChg>
        <pc:spChg chg="del">
          <ac:chgData name="Fernando Arias" userId="ea7d7f4c993350f8" providerId="LiveId" clId="{5022C42C-3CCB-48D1-A293-E5A5EEDD260A}" dt="2019-11-25T22:01:37.327" v="33"/>
          <ac:spMkLst>
            <pc:docMk/>
            <pc:sldMk cId="0" sldId="315"/>
            <ac:spMk id="88" creationId="{DD136760-57DC-4301-8BEA-B71AD2D13905}"/>
          </ac:spMkLst>
        </pc:spChg>
        <pc:spChg chg="del">
          <ac:chgData name="Fernando Arias" userId="ea7d7f4c993350f8" providerId="LiveId" clId="{5022C42C-3CCB-48D1-A293-E5A5EEDD260A}" dt="2019-11-25T22:01:37.327" v="33"/>
          <ac:spMkLst>
            <pc:docMk/>
            <pc:sldMk cId="0" sldId="315"/>
            <ac:spMk id="90" creationId="{BDC58DEA-1307-4F44-AD47-E613D8B76A89}"/>
          </ac:spMkLst>
        </pc:spChg>
        <pc:spChg chg="del">
          <ac:chgData name="Fernando Arias" userId="ea7d7f4c993350f8" providerId="LiveId" clId="{5022C42C-3CCB-48D1-A293-E5A5EEDD260A}" dt="2019-11-25T22:01:37.327" v="33"/>
          <ac:spMkLst>
            <pc:docMk/>
            <pc:sldMk cId="0" sldId="315"/>
            <ac:spMk id="92" creationId="{C99B912D-1E4B-42AF-A2BE-CFEFEC916EE7}"/>
          </ac:spMkLst>
        </pc:spChg>
        <pc:spChg chg="mod">
          <ac:chgData name="Fernando Arias" userId="ea7d7f4c993350f8" providerId="LiveId" clId="{5022C42C-3CCB-48D1-A293-E5A5EEDD260A}" dt="2019-11-25T22:15:09.420" v="146" actId="26606"/>
          <ac:spMkLst>
            <pc:docMk/>
            <pc:sldMk cId="0" sldId="315"/>
            <ac:spMk id="27650" creationId="{F037FF06-7680-4903-82D7-27F1A04C5ACD}"/>
          </ac:spMkLst>
        </pc:spChg>
        <pc:spChg chg="mod">
          <ac:chgData name="Fernando Arias" userId="ea7d7f4c993350f8" providerId="LiveId" clId="{5022C42C-3CCB-48D1-A293-E5A5EEDD260A}" dt="2019-11-25T22:15:09.420" v="146" actId="26606"/>
          <ac:spMkLst>
            <pc:docMk/>
            <pc:sldMk cId="0" sldId="315"/>
            <ac:spMk id="27651" creationId="{88D5ADA6-2479-4A0F-8BFA-809CD19ED439}"/>
          </ac:spMkLst>
        </pc:spChg>
        <pc:spChg chg="add del">
          <ac:chgData name="Fernando Arias" userId="ea7d7f4c993350f8" providerId="LiveId" clId="{5022C42C-3CCB-48D1-A293-E5A5EEDD260A}" dt="2019-11-25T22:13:03.366" v="141"/>
          <ac:spMkLst>
            <pc:docMk/>
            <pc:sldMk cId="0" sldId="315"/>
            <ac:spMk id="27667" creationId="{F747F1B4-B831-4277-8AB0-32767F7EB7BF}"/>
          </ac:spMkLst>
        </pc:spChg>
        <pc:spChg chg="add del">
          <ac:chgData name="Fernando Arias" userId="ea7d7f4c993350f8" providerId="LiveId" clId="{5022C42C-3CCB-48D1-A293-E5A5EEDD260A}" dt="2019-11-25T22:13:03.366" v="141"/>
          <ac:spMkLst>
            <pc:docMk/>
            <pc:sldMk cId="0" sldId="315"/>
            <ac:spMk id="27668" creationId="{D80CFA21-AB7C-4BEB-9BFF-05764FBBF3C6}"/>
          </ac:spMkLst>
        </pc:spChg>
        <pc:spChg chg="add del">
          <ac:chgData name="Fernando Arias" userId="ea7d7f4c993350f8" providerId="LiveId" clId="{5022C42C-3CCB-48D1-A293-E5A5EEDD260A}" dt="2019-11-25T22:13:03.366" v="141"/>
          <ac:spMkLst>
            <pc:docMk/>
            <pc:sldMk cId="0" sldId="315"/>
            <ac:spMk id="27669" creationId="{12F7E335-851A-4CAE-B09F-E657819D4600}"/>
          </ac:spMkLst>
        </pc:spChg>
        <pc:spChg chg="add del">
          <ac:chgData name="Fernando Arias" userId="ea7d7f4c993350f8" providerId="LiveId" clId="{5022C42C-3CCB-48D1-A293-E5A5EEDD260A}" dt="2019-11-25T22:13:03.366" v="141"/>
          <ac:spMkLst>
            <pc:docMk/>
            <pc:sldMk cId="0" sldId="315"/>
            <ac:spMk id="27670" creationId="{10B541F0-7F6E-402E-84D8-CF96EACA5FBC}"/>
          </ac:spMkLst>
        </pc:spChg>
        <pc:spChg chg="add">
          <ac:chgData name="Fernando Arias" userId="ea7d7f4c993350f8" providerId="LiveId" clId="{5022C42C-3CCB-48D1-A293-E5A5EEDD260A}" dt="2019-11-25T22:15:09.420" v="146" actId="26606"/>
          <ac:spMkLst>
            <pc:docMk/>
            <pc:sldMk cId="0" sldId="315"/>
            <ac:spMk id="27671" creationId="{F747F1B4-B831-4277-8AB0-32767F7EB7BF}"/>
          </ac:spMkLst>
        </pc:spChg>
        <pc:spChg chg="add">
          <ac:chgData name="Fernando Arias" userId="ea7d7f4c993350f8" providerId="LiveId" clId="{5022C42C-3CCB-48D1-A293-E5A5EEDD260A}" dt="2019-11-25T22:15:09.420" v="146" actId="26606"/>
          <ac:spMkLst>
            <pc:docMk/>
            <pc:sldMk cId="0" sldId="315"/>
            <ac:spMk id="27672" creationId="{D80CFA21-AB7C-4BEB-9BFF-05764FBBF3C6}"/>
          </ac:spMkLst>
        </pc:spChg>
        <pc:spChg chg="add">
          <ac:chgData name="Fernando Arias" userId="ea7d7f4c993350f8" providerId="LiveId" clId="{5022C42C-3CCB-48D1-A293-E5A5EEDD260A}" dt="2019-11-25T22:15:09.420" v="146" actId="26606"/>
          <ac:spMkLst>
            <pc:docMk/>
            <pc:sldMk cId="0" sldId="315"/>
            <ac:spMk id="27673" creationId="{12F7E335-851A-4CAE-B09F-E657819D4600}"/>
          </ac:spMkLst>
        </pc:spChg>
        <pc:spChg chg="add">
          <ac:chgData name="Fernando Arias" userId="ea7d7f4c993350f8" providerId="LiveId" clId="{5022C42C-3CCB-48D1-A293-E5A5EEDD260A}" dt="2019-11-25T22:15:09.420" v="146" actId="26606"/>
          <ac:spMkLst>
            <pc:docMk/>
            <pc:sldMk cId="0" sldId="315"/>
            <ac:spMk id="27674" creationId="{10B541F0-7F6E-402E-84D8-CF96EACA5FBC}"/>
          </ac:spMkLst>
        </pc:spChg>
        <pc:graphicFrameChg chg="mod ord modGraphic">
          <ac:chgData name="Fernando Arias" userId="ea7d7f4c993350f8" providerId="LiveId" clId="{5022C42C-3CCB-48D1-A293-E5A5EEDD260A}" dt="2019-11-25T22:15:09.420" v="146" actId="26606"/>
          <ac:graphicFrameMkLst>
            <pc:docMk/>
            <pc:sldMk cId="0" sldId="315"/>
            <ac:graphicFrameMk id="27665" creationId="{7BE3D257-B7A1-4CA6-93D1-5F86F4D2C6A0}"/>
          </ac:graphicFrameMkLst>
        </pc:graphicFrameChg>
      </pc:sldChg>
      <pc:sldChg chg="addSp delSp modSp">
        <pc:chgData name="Fernando Arias" userId="ea7d7f4c993350f8" providerId="LiveId" clId="{5022C42C-3CCB-48D1-A293-E5A5EEDD260A}" dt="2019-11-25T22:36:51.257" v="714" actId="27636"/>
        <pc:sldMkLst>
          <pc:docMk/>
          <pc:sldMk cId="0" sldId="319"/>
        </pc:sldMkLst>
        <pc:spChg chg="add del mod">
          <ac:chgData name="Fernando Arias" userId="ea7d7f4c993350f8" providerId="LiveId" clId="{5022C42C-3CCB-48D1-A293-E5A5EEDD260A}" dt="2019-11-25T22:33:32.247" v="657"/>
          <ac:spMkLst>
            <pc:docMk/>
            <pc:sldMk cId="0" sldId="319"/>
            <ac:spMk id="2" creationId="{5A521D07-DF4F-465B-A8A8-87325C60E191}"/>
          </ac:spMkLst>
        </pc:spChg>
        <pc:spChg chg="add del mod">
          <ac:chgData name="Fernando Arias" userId="ea7d7f4c993350f8" providerId="LiveId" clId="{5022C42C-3CCB-48D1-A293-E5A5EEDD260A}" dt="2019-11-25T22:33:32.247" v="657"/>
          <ac:spMkLst>
            <pc:docMk/>
            <pc:sldMk cId="0" sldId="319"/>
            <ac:spMk id="3" creationId="{0332255C-D5F8-4F98-B94F-DEE7D442F12F}"/>
          </ac:spMkLst>
        </pc:spChg>
        <pc:spChg chg="add del mod">
          <ac:chgData name="Fernando Arias" userId="ea7d7f4c993350f8" providerId="LiveId" clId="{5022C42C-3CCB-48D1-A293-E5A5EEDD260A}" dt="2019-11-25T22:33:32.247" v="657"/>
          <ac:spMkLst>
            <pc:docMk/>
            <pc:sldMk cId="0" sldId="319"/>
            <ac:spMk id="4" creationId="{4FE859B1-6DD9-42E1-ABDB-912C17FBA022}"/>
          </ac:spMkLst>
        </pc:spChg>
        <pc:spChg chg="add del mod">
          <ac:chgData name="Fernando Arias" userId="ea7d7f4c993350f8" providerId="LiveId" clId="{5022C42C-3CCB-48D1-A293-E5A5EEDD260A}" dt="2019-11-25T22:35:47.290" v="689"/>
          <ac:spMkLst>
            <pc:docMk/>
            <pc:sldMk cId="0" sldId="319"/>
            <ac:spMk id="5" creationId="{74BE41DD-F01E-4536-8E46-A59399141215}"/>
          </ac:spMkLst>
        </pc:spChg>
        <pc:spChg chg="add del mod">
          <ac:chgData name="Fernando Arias" userId="ea7d7f4c993350f8" providerId="LiveId" clId="{5022C42C-3CCB-48D1-A293-E5A5EEDD260A}" dt="2019-11-25T22:35:47.290" v="689"/>
          <ac:spMkLst>
            <pc:docMk/>
            <pc:sldMk cId="0" sldId="319"/>
            <ac:spMk id="6" creationId="{F21D2549-A3E8-443A-8C84-A209A04CFB4B}"/>
          </ac:spMkLst>
        </pc:spChg>
        <pc:spChg chg="add del mod">
          <ac:chgData name="Fernando Arias" userId="ea7d7f4c993350f8" providerId="LiveId" clId="{5022C42C-3CCB-48D1-A293-E5A5EEDD260A}" dt="2019-11-25T22:35:47.290" v="689"/>
          <ac:spMkLst>
            <pc:docMk/>
            <pc:sldMk cId="0" sldId="319"/>
            <ac:spMk id="7" creationId="{888D2FB8-76E5-410A-9B81-A3AACD8043DF}"/>
          </ac:spMkLst>
        </pc:spChg>
        <pc:spChg chg="add del mod">
          <ac:chgData name="Fernando Arias" userId="ea7d7f4c993350f8" providerId="LiveId" clId="{5022C42C-3CCB-48D1-A293-E5A5EEDD260A}" dt="2019-11-25T22:35:51.022" v="691"/>
          <ac:spMkLst>
            <pc:docMk/>
            <pc:sldMk cId="0" sldId="319"/>
            <ac:spMk id="8" creationId="{CE20EAE0-10F8-41D0-B8FB-8994539FAC24}"/>
          </ac:spMkLst>
        </pc:spChg>
        <pc:spChg chg="add del mod">
          <ac:chgData name="Fernando Arias" userId="ea7d7f4c993350f8" providerId="LiveId" clId="{5022C42C-3CCB-48D1-A293-E5A5EEDD260A}" dt="2019-11-25T22:35:51.022" v="691"/>
          <ac:spMkLst>
            <pc:docMk/>
            <pc:sldMk cId="0" sldId="319"/>
            <ac:spMk id="9" creationId="{C6E7B05F-767F-4E93-B0C7-05550C8897F5}"/>
          </ac:spMkLst>
        </pc:spChg>
        <pc:spChg chg="add del mod">
          <ac:chgData name="Fernando Arias" userId="ea7d7f4c993350f8" providerId="LiveId" clId="{5022C42C-3CCB-48D1-A293-E5A5EEDD260A}" dt="2019-11-25T22:35:51.022" v="691"/>
          <ac:spMkLst>
            <pc:docMk/>
            <pc:sldMk cId="0" sldId="319"/>
            <ac:spMk id="10" creationId="{B92D5E9D-8D16-4E13-8BFE-EB4EA5D8EE58}"/>
          </ac:spMkLst>
        </pc:spChg>
        <pc:spChg chg="add del mod">
          <ac:chgData name="Fernando Arias" userId="ea7d7f4c993350f8" providerId="LiveId" clId="{5022C42C-3CCB-48D1-A293-E5A5EEDD260A}" dt="2019-11-25T22:36:00.444" v="696"/>
          <ac:spMkLst>
            <pc:docMk/>
            <pc:sldMk cId="0" sldId="319"/>
            <ac:spMk id="11" creationId="{43CE8435-17B7-4273-9A6E-32B394BA52E8}"/>
          </ac:spMkLst>
        </pc:spChg>
        <pc:spChg chg="add del mod">
          <ac:chgData name="Fernando Arias" userId="ea7d7f4c993350f8" providerId="LiveId" clId="{5022C42C-3CCB-48D1-A293-E5A5EEDD260A}" dt="2019-11-25T22:36:00.444" v="696"/>
          <ac:spMkLst>
            <pc:docMk/>
            <pc:sldMk cId="0" sldId="319"/>
            <ac:spMk id="12" creationId="{C0EF0182-4718-4A66-8924-22A4E9101DA1}"/>
          </ac:spMkLst>
        </pc:spChg>
        <pc:spChg chg="add del mod">
          <ac:chgData name="Fernando Arias" userId="ea7d7f4c993350f8" providerId="LiveId" clId="{5022C42C-3CCB-48D1-A293-E5A5EEDD260A}" dt="2019-11-25T22:36:00.444" v="696"/>
          <ac:spMkLst>
            <pc:docMk/>
            <pc:sldMk cId="0" sldId="319"/>
            <ac:spMk id="13" creationId="{F788E98F-234A-4F74-B286-86BB1D0CFA61}"/>
          </ac:spMkLst>
        </pc:spChg>
        <pc:spChg chg="add mod">
          <ac:chgData name="Fernando Arias" userId="ea7d7f4c993350f8" providerId="LiveId" clId="{5022C42C-3CCB-48D1-A293-E5A5EEDD260A}" dt="2019-11-25T22:36:49.638" v="712" actId="2085"/>
          <ac:spMkLst>
            <pc:docMk/>
            <pc:sldMk cId="0" sldId="319"/>
            <ac:spMk id="14" creationId="{CE34090F-866B-4EE7-985C-80DEA3EB930C}"/>
          </ac:spMkLst>
        </pc:spChg>
        <pc:spChg chg="add del mod">
          <ac:chgData name="Fernando Arias" userId="ea7d7f4c993350f8" providerId="LiveId" clId="{5022C42C-3CCB-48D1-A293-E5A5EEDD260A}" dt="2019-11-25T22:36:12.688" v="703"/>
          <ac:spMkLst>
            <pc:docMk/>
            <pc:sldMk cId="0" sldId="319"/>
            <ac:spMk id="15" creationId="{C4B14D4C-1983-4346-BE23-6682DBD951A5}"/>
          </ac:spMkLst>
        </pc:spChg>
        <pc:spChg chg="add del mod">
          <ac:chgData name="Fernando Arias" userId="ea7d7f4c993350f8" providerId="LiveId" clId="{5022C42C-3CCB-48D1-A293-E5A5EEDD260A}" dt="2019-11-25T22:36:12.688" v="703"/>
          <ac:spMkLst>
            <pc:docMk/>
            <pc:sldMk cId="0" sldId="319"/>
            <ac:spMk id="16" creationId="{A47304F2-E31F-4D76-8D6C-A02EE3D83941}"/>
          </ac:spMkLst>
        </pc:spChg>
        <pc:spChg chg="add del mod">
          <ac:chgData name="Fernando Arias" userId="ea7d7f4c993350f8" providerId="LiveId" clId="{5022C42C-3CCB-48D1-A293-E5A5EEDD260A}" dt="2019-11-25T22:36:12.688" v="703"/>
          <ac:spMkLst>
            <pc:docMk/>
            <pc:sldMk cId="0" sldId="319"/>
            <ac:spMk id="17" creationId="{00A8C4A3-26C0-4C1A-9AF6-B06909652FCB}"/>
          </ac:spMkLst>
        </pc:spChg>
        <pc:spChg chg="add del mod">
          <ac:chgData name="Fernando Arias" userId="ea7d7f4c993350f8" providerId="LiveId" clId="{5022C42C-3CCB-48D1-A293-E5A5EEDD260A}" dt="2019-11-25T22:36:51.239" v="713"/>
          <ac:spMkLst>
            <pc:docMk/>
            <pc:sldMk cId="0" sldId="319"/>
            <ac:spMk id="18" creationId="{5091F94F-34C7-466A-AE6C-CB19F7EB06C8}"/>
          </ac:spMkLst>
        </pc:spChg>
        <pc:spChg chg="add del mod">
          <ac:chgData name="Fernando Arias" userId="ea7d7f4c993350f8" providerId="LiveId" clId="{5022C42C-3CCB-48D1-A293-E5A5EEDD260A}" dt="2019-11-25T22:36:51.239" v="713"/>
          <ac:spMkLst>
            <pc:docMk/>
            <pc:sldMk cId="0" sldId="319"/>
            <ac:spMk id="19" creationId="{5C70D423-6887-44CB-A5A6-709F58872287}"/>
          </ac:spMkLst>
        </pc:spChg>
        <pc:spChg chg="add del mod">
          <ac:chgData name="Fernando Arias" userId="ea7d7f4c993350f8" providerId="LiveId" clId="{5022C42C-3CCB-48D1-A293-E5A5EEDD260A}" dt="2019-11-25T22:36:51.239" v="713"/>
          <ac:spMkLst>
            <pc:docMk/>
            <pc:sldMk cId="0" sldId="319"/>
            <ac:spMk id="20" creationId="{220F3C4E-08B2-43F2-B6E4-F2D2296AEA52}"/>
          </ac:spMkLst>
        </pc:spChg>
        <pc:spChg chg="mod">
          <ac:chgData name="Fernando Arias" userId="ea7d7f4c993350f8" providerId="LiveId" clId="{5022C42C-3CCB-48D1-A293-E5A5EEDD260A}" dt="2019-11-25T22:36:51.257" v="714" actId="27636"/>
          <ac:spMkLst>
            <pc:docMk/>
            <pc:sldMk cId="0" sldId="319"/>
            <ac:spMk id="49156" creationId="{F97D7A75-A83C-4549-BAA3-E8BD6704DC9E}"/>
          </ac:spMkLst>
        </pc:spChg>
        <pc:spChg chg="del mod">
          <ac:chgData name="Fernando Arias" userId="ea7d7f4c993350f8" providerId="LiveId" clId="{5022C42C-3CCB-48D1-A293-E5A5EEDD260A}" dt="2019-11-25T22:35:57.831" v="695" actId="478"/>
          <ac:spMkLst>
            <pc:docMk/>
            <pc:sldMk cId="0" sldId="319"/>
            <ac:spMk id="49157" creationId="{431E6958-FCFC-479B-BF11-67EABD98E6ED}"/>
          </ac:spMkLst>
        </pc:spChg>
      </pc:sldChg>
      <pc:sldChg chg="addSp delSp modSp">
        <pc:chgData name="Fernando Arias" userId="ea7d7f4c993350f8" providerId="LiveId" clId="{5022C42C-3CCB-48D1-A293-E5A5EEDD260A}" dt="2019-11-25T22:36:36.564" v="709" actId="2085"/>
        <pc:sldMkLst>
          <pc:docMk/>
          <pc:sldMk cId="0" sldId="320"/>
        </pc:sldMkLst>
        <pc:spChg chg="add del mod">
          <ac:chgData name="Fernando Arias" userId="ea7d7f4c993350f8" providerId="LiveId" clId="{5022C42C-3CCB-48D1-A293-E5A5EEDD260A}" dt="2019-11-25T22:33:40.665" v="660"/>
          <ac:spMkLst>
            <pc:docMk/>
            <pc:sldMk cId="0" sldId="320"/>
            <ac:spMk id="2" creationId="{A282A94C-B643-4527-A605-2CF0673D00E4}"/>
          </ac:spMkLst>
        </pc:spChg>
        <pc:spChg chg="add del mod">
          <ac:chgData name="Fernando Arias" userId="ea7d7f4c993350f8" providerId="LiveId" clId="{5022C42C-3CCB-48D1-A293-E5A5EEDD260A}" dt="2019-11-25T22:33:40.665" v="660"/>
          <ac:spMkLst>
            <pc:docMk/>
            <pc:sldMk cId="0" sldId="320"/>
            <ac:spMk id="3" creationId="{AD8880AA-B0EE-45AE-AE50-DD52A8CF5D5D}"/>
          </ac:spMkLst>
        </pc:spChg>
        <pc:spChg chg="add del mod">
          <ac:chgData name="Fernando Arias" userId="ea7d7f4c993350f8" providerId="LiveId" clId="{5022C42C-3CCB-48D1-A293-E5A5EEDD260A}" dt="2019-11-25T22:33:40.665" v="660"/>
          <ac:spMkLst>
            <pc:docMk/>
            <pc:sldMk cId="0" sldId="320"/>
            <ac:spMk id="4" creationId="{93C74FD3-547F-4CF0-A108-9022B43047F9}"/>
          </ac:spMkLst>
        </pc:spChg>
        <pc:spChg chg="add del mod">
          <ac:chgData name="Fernando Arias" userId="ea7d7f4c993350f8" providerId="LiveId" clId="{5022C42C-3CCB-48D1-A293-E5A5EEDD260A}" dt="2019-11-25T22:36:22.563" v="705"/>
          <ac:spMkLst>
            <pc:docMk/>
            <pc:sldMk cId="0" sldId="320"/>
            <ac:spMk id="5" creationId="{659CF8DE-2AC1-46C1-A124-51C143D090DC}"/>
          </ac:spMkLst>
        </pc:spChg>
        <pc:spChg chg="add del mod">
          <ac:chgData name="Fernando Arias" userId="ea7d7f4c993350f8" providerId="LiveId" clId="{5022C42C-3CCB-48D1-A293-E5A5EEDD260A}" dt="2019-11-25T22:36:22.563" v="705"/>
          <ac:spMkLst>
            <pc:docMk/>
            <pc:sldMk cId="0" sldId="320"/>
            <ac:spMk id="6" creationId="{F39EC190-CE48-4B48-906A-418FB4FA91A1}"/>
          </ac:spMkLst>
        </pc:spChg>
        <pc:spChg chg="add del mod">
          <ac:chgData name="Fernando Arias" userId="ea7d7f4c993350f8" providerId="LiveId" clId="{5022C42C-3CCB-48D1-A293-E5A5EEDD260A}" dt="2019-11-25T22:36:22.563" v="705"/>
          <ac:spMkLst>
            <pc:docMk/>
            <pc:sldMk cId="0" sldId="320"/>
            <ac:spMk id="7" creationId="{ED0A1AB0-067E-40A0-BD56-1207773693D9}"/>
          </ac:spMkLst>
        </pc:spChg>
        <pc:spChg chg="mod">
          <ac:chgData name="Fernando Arias" userId="ea7d7f4c993350f8" providerId="LiveId" clId="{5022C42C-3CCB-48D1-A293-E5A5EEDD260A}" dt="2019-11-25T22:36:22.592" v="706" actId="27636"/>
          <ac:spMkLst>
            <pc:docMk/>
            <pc:sldMk cId="0" sldId="320"/>
            <ac:spMk id="50180" creationId="{74376666-7F95-4533-8E2B-F3F0714DA9A1}"/>
          </ac:spMkLst>
        </pc:spChg>
        <pc:spChg chg="mod">
          <ac:chgData name="Fernando Arias" userId="ea7d7f4c993350f8" providerId="LiveId" clId="{5022C42C-3CCB-48D1-A293-E5A5EEDD260A}" dt="2019-11-25T22:36:36.564" v="709" actId="2085"/>
          <ac:spMkLst>
            <pc:docMk/>
            <pc:sldMk cId="0" sldId="320"/>
            <ac:spMk id="50181" creationId="{EC925D32-0F77-42D3-A90D-4217A26653AA}"/>
          </ac:spMkLst>
        </pc:spChg>
      </pc:sldChg>
      <pc:sldChg chg="addSp delSp modSp">
        <pc:chgData name="Fernando Arias" userId="ea7d7f4c993350f8" providerId="LiveId" clId="{5022C42C-3CCB-48D1-A293-E5A5EEDD260A}" dt="2019-11-25T22:37:02.603" v="717" actId="2085"/>
        <pc:sldMkLst>
          <pc:docMk/>
          <pc:sldMk cId="0" sldId="321"/>
        </pc:sldMkLst>
        <pc:spChg chg="add del mod">
          <ac:chgData name="Fernando Arias" userId="ea7d7f4c993350f8" providerId="LiveId" clId="{5022C42C-3CCB-48D1-A293-E5A5EEDD260A}" dt="2019-11-25T22:33:46.884" v="663"/>
          <ac:spMkLst>
            <pc:docMk/>
            <pc:sldMk cId="0" sldId="321"/>
            <ac:spMk id="2" creationId="{858E4036-3853-4DDD-9983-C38629BD7AFD}"/>
          </ac:spMkLst>
        </pc:spChg>
        <pc:spChg chg="add del mod">
          <ac:chgData name="Fernando Arias" userId="ea7d7f4c993350f8" providerId="LiveId" clId="{5022C42C-3CCB-48D1-A293-E5A5EEDD260A}" dt="2019-11-25T22:33:46.884" v="663"/>
          <ac:spMkLst>
            <pc:docMk/>
            <pc:sldMk cId="0" sldId="321"/>
            <ac:spMk id="3" creationId="{52239538-22DA-422F-9B38-21B09744F045}"/>
          </ac:spMkLst>
        </pc:spChg>
        <pc:spChg chg="add del mod">
          <ac:chgData name="Fernando Arias" userId="ea7d7f4c993350f8" providerId="LiveId" clId="{5022C42C-3CCB-48D1-A293-E5A5EEDD260A}" dt="2019-11-25T22:33:46.884" v="663"/>
          <ac:spMkLst>
            <pc:docMk/>
            <pc:sldMk cId="0" sldId="321"/>
            <ac:spMk id="4" creationId="{96AF92DD-EDF9-4883-B411-4FB37D2A0EDB}"/>
          </ac:spMkLst>
        </pc:spChg>
        <pc:spChg chg="mod">
          <ac:chgData name="Fernando Arias" userId="ea7d7f4c993350f8" providerId="LiveId" clId="{5022C42C-3CCB-48D1-A293-E5A5EEDD260A}" dt="2019-11-25T22:33:45.169" v="662" actId="27636"/>
          <ac:spMkLst>
            <pc:docMk/>
            <pc:sldMk cId="0" sldId="321"/>
            <ac:spMk id="51204" creationId="{A6732E3B-B495-4DB4-A694-2FCE220D9076}"/>
          </ac:spMkLst>
        </pc:spChg>
        <pc:spChg chg="mod">
          <ac:chgData name="Fernando Arias" userId="ea7d7f4c993350f8" providerId="LiveId" clId="{5022C42C-3CCB-48D1-A293-E5A5EEDD260A}" dt="2019-11-25T22:37:02.603" v="717" actId="2085"/>
          <ac:spMkLst>
            <pc:docMk/>
            <pc:sldMk cId="0" sldId="321"/>
            <ac:spMk id="51205" creationId="{96B47F57-BBA8-4957-894F-A46DFC2E78DF}"/>
          </ac:spMkLst>
        </pc:spChg>
      </pc:sldChg>
      <pc:sldChg chg="addSp delSp modSp mod setBg setClrOvrMap delDesignElem">
        <pc:chgData name="Fernando Arias" userId="ea7d7f4c993350f8" providerId="LiveId" clId="{5022C42C-3CCB-48D1-A293-E5A5EEDD260A}" dt="2019-11-25T22:33:54.302" v="664" actId="26606"/>
        <pc:sldMkLst>
          <pc:docMk/>
          <pc:sldMk cId="0" sldId="323"/>
        </pc:sldMkLst>
        <pc:spChg chg="add del">
          <ac:chgData name="Fernando Arias" userId="ea7d7f4c993350f8" providerId="LiveId" clId="{5022C42C-3CCB-48D1-A293-E5A5EEDD260A}" dt="2019-11-25T22:00:42.160" v="2" actId="26606"/>
          <ac:spMkLst>
            <pc:docMk/>
            <pc:sldMk cId="0" sldId="323"/>
            <ac:spMk id="72" creationId="{923E8915-D2AA-4327-A45A-972C3CA9574B}"/>
          </ac:spMkLst>
        </pc:spChg>
        <pc:spChg chg="add del">
          <ac:chgData name="Fernando Arias" userId="ea7d7f4c993350f8" providerId="LiveId" clId="{5022C42C-3CCB-48D1-A293-E5A5EEDD260A}" dt="2019-11-25T22:00:42.160" v="2" actId="26606"/>
          <ac:spMkLst>
            <pc:docMk/>
            <pc:sldMk cId="0" sldId="323"/>
            <ac:spMk id="74" creationId="{8302FC3C-9804-4950-B721-5FD704BA6065}"/>
          </ac:spMkLst>
        </pc:spChg>
        <pc:spChg chg="add del">
          <ac:chgData name="Fernando Arias" userId="ea7d7f4c993350f8" providerId="LiveId" clId="{5022C42C-3CCB-48D1-A293-E5A5EEDD260A}" dt="2019-11-25T22:00:42.160" v="2" actId="26606"/>
          <ac:spMkLst>
            <pc:docMk/>
            <pc:sldMk cId="0" sldId="323"/>
            <ac:spMk id="80" creationId="{F3798573-F27B-47EB-8EA4-7EE34954C2D6}"/>
          </ac:spMkLst>
        </pc:spChg>
        <pc:spChg chg="add">
          <ac:chgData name="Fernando Arias" userId="ea7d7f4c993350f8" providerId="LiveId" clId="{5022C42C-3CCB-48D1-A293-E5A5EEDD260A}" dt="2019-11-25T22:33:54.302" v="664" actId="26606"/>
          <ac:spMkLst>
            <pc:docMk/>
            <pc:sldMk cId="0" sldId="323"/>
            <ac:spMk id="90" creationId="{74CD14DB-BB81-479F-A1FC-1C75640E9F84}"/>
          </ac:spMkLst>
        </pc:spChg>
        <pc:spChg chg="add">
          <ac:chgData name="Fernando Arias" userId="ea7d7f4c993350f8" providerId="LiveId" clId="{5022C42C-3CCB-48D1-A293-E5A5EEDD260A}" dt="2019-11-25T22:33:54.302" v="664" actId="26606"/>
          <ac:spMkLst>
            <pc:docMk/>
            <pc:sldMk cId="0" sldId="323"/>
            <ac:spMk id="92" creationId="{C943A91B-7CA7-4592-A975-73B1BF8C4C74}"/>
          </ac:spMkLst>
        </pc:spChg>
        <pc:spChg chg="add">
          <ac:chgData name="Fernando Arias" userId="ea7d7f4c993350f8" providerId="LiveId" clId="{5022C42C-3CCB-48D1-A293-E5A5EEDD260A}" dt="2019-11-25T22:33:54.302" v="664" actId="26606"/>
          <ac:spMkLst>
            <pc:docMk/>
            <pc:sldMk cId="0" sldId="323"/>
            <ac:spMk id="94" creationId="{EC471314-E46A-414B-8D91-74880E84F187}"/>
          </ac:spMkLst>
        </pc:spChg>
        <pc:spChg chg="add">
          <ac:chgData name="Fernando Arias" userId="ea7d7f4c993350f8" providerId="LiveId" clId="{5022C42C-3CCB-48D1-A293-E5A5EEDD260A}" dt="2019-11-25T22:33:54.302" v="664" actId="26606"/>
          <ac:spMkLst>
            <pc:docMk/>
            <pc:sldMk cId="0" sldId="323"/>
            <ac:spMk id="96" creationId="{6A681326-1C9D-44A3-A627-3871BDAE4127}"/>
          </ac:spMkLst>
        </pc:spChg>
        <pc:spChg chg="mod">
          <ac:chgData name="Fernando Arias" userId="ea7d7f4c993350f8" providerId="LiveId" clId="{5022C42C-3CCB-48D1-A293-E5A5EEDD260A}" dt="2019-11-25T22:00:44.256" v="4" actId="26606"/>
          <ac:spMkLst>
            <pc:docMk/>
            <pc:sldMk cId="0" sldId="323"/>
            <ac:spMk id="52226" creationId="{A2044782-12F7-4BB3-9A89-A2E8CF099BB2}"/>
          </ac:spMkLst>
        </pc:spChg>
        <pc:spChg chg="add del mod">
          <ac:chgData name="Fernando Arias" userId="ea7d7f4c993350f8" providerId="LiveId" clId="{5022C42C-3CCB-48D1-A293-E5A5EEDD260A}" dt="2019-11-25T22:00:47.005" v="7" actId="26606"/>
          <ac:spMkLst>
            <pc:docMk/>
            <pc:sldMk cId="0" sldId="323"/>
            <ac:spMk id="52227" creationId="{1D767F1F-721D-4768-89E0-947EC713F56E}"/>
          </ac:spMkLst>
        </pc:spChg>
        <pc:spChg chg="add del">
          <ac:chgData name="Fernando Arias" userId="ea7d7f4c993350f8" providerId="LiveId" clId="{5022C42C-3CCB-48D1-A293-E5A5EEDD260A}" dt="2019-11-25T22:00:44.256" v="4" actId="26606"/>
          <ac:spMkLst>
            <pc:docMk/>
            <pc:sldMk cId="0" sldId="323"/>
            <ac:spMk id="52230" creationId="{F747F1B4-B831-4277-8AB0-32767F7EB7BF}"/>
          </ac:spMkLst>
        </pc:spChg>
        <pc:spChg chg="add del">
          <ac:chgData name="Fernando Arias" userId="ea7d7f4c993350f8" providerId="LiveId" clId="{5022C42C-3CCB-48D1-A293-E5A5EEDD260A}" dt="2019-11-25T22:00:44.256" v="4" actId="26606"/>
          <ac:spMkLst>
            <pc:docMk/>
            <pc:sldMk cId="0" sldId="323"/>
            <ac:spMk id="52231" creationId="{D80CFA21-AB7C-4BEB-9BFF-05764FBBF3C6}"/>
          </ac:spMkLst>
        </pc:spChg>
        <pc:spChg chg="add del">
          <ac:chgData name="Fernando Arias" userId="ea7d7f4c993350f8" providerId="LiveId" clId="{5022C42C-3CCB-48D1-A293-E5A5EEDD260A}" dt="2019-11-25T22:00:44.256" v="4" actId="26606"/>
          <ac:spMkLst>
            <pc:docMk/>
            <pc:sldMk cId="0" sldId="323"/>
            <ac:spMk id="52232" creationId="{12F7E335-851A-4CAE-B09F-E657819D4600}"/>
          </ac:spMkLst>
        </pc:spChg>
        <pc:spChg chg="add del">
          <ac:chgData name="Fernando Arias" userId="ea7d7f4c993350f8" providerId="LiveId" clId="{5022C42C-3CCB-48D1-A293-E5A5EEDD260A}" dt="2019-11-25T22:00:44.256" v="4" actId="26606"/>
          <ac:spMkLst>
            <pc:docMk/>
            <pc:sldMk cId="0" sldId="323"/>
            <ac:spMk id="52233" creationId="{10B541F0-7F6E-402E-84D8-CF96EACA5FBC}"/>
          </ac:spMkLst>
        </pc:spChg>
        <pc:spChg chg="add del">
          <ac:chgData name="Fernando Arias" userId="ea7d7f4c993350f8" providerId="LiveId" clId="{5022C42C-3CCB-48D1-A293-E5A5EEDD260A}" dt="2019-11-25T22:00:46.995" v="6" actId="26606"/>
          <ac:spMkLst>
            <pc:docMk/>
            <pc:sldMk cId="0" sldId="323"/>
            <ac:spMk id="52235" creationId="{74CD14DB-BB81-479F-A1FC-1C75640E9F84}"/>
          </ac:spMkLst>
        </pc:spChg>
        <pc:spChg chg="add del">
          <ac:chgData name="Fernando Arias" userId="ea7d7f4c993350f8" providerId="LiveId" clId="{5022C42C-3CCB-48D1-A293-E5A5EEDD260A}" dt="2019-11-25T22:00:46.995" v="6" actId="26606"/>
          <ac:spMkLst>
            <pc:docMk/>
            <pc:sldMk cId="0" sldId="323"/>
            <ac:spMk id="52236" creationId="{C943A91B-7CA7-4592-A975-73B1BF8C4C74}"/>
          </ac:spMkLst>
        </pc:spChg>
        <pc:spChg chg="add del">
          <ac:chgData name="Fernando Arias" userId="ea7d7f4c993350f8" providerId="LiveId" clId="{5022C42C-3CCB-48D1-A293-E5A5EEDD260A}" dt="2019-11-25T22:00:46.995" v="6" actId="26606"/>
          <ac:spMkLst>
            <pc:docMk/>
            <pc:sldMk cId="0" sldId="323"/>
            <ac:spMk id="52237" creationId="{EC471314-E46A-414B-8D91-74880E84F187}"/>
          </ac:spMkLst>
        </pc:spChg>
        <pc:spChg chg="add del">
          <ac:chgData name="Fernando Arias" userId="ea7d7f4c993350f8" providerId="LiveId" clId="{5022C42C-3CCB-48D1-A293-E5A5EEDD260A}" dt="2019-11-25T22:00:46.995" v="6" actId="26606"/>
          <ac:spMkLst>
            <pc:docMk/>
            <pc:sldMk cId="0" sldId="323"/>
            <ac:spMk id="52238" creationId="{6A681326-1C9D-44A3-A627-3871BDAE4127}"/>
          </ac:spMkLst>
        </pc:spChg>
        <pc:spChg chg="add del">
          <ac:chgData name="Fernando Arias" userId="ea7d7f4c993350f8" providerId="LiveId" clId="{5022C42C-3CCB-48D1-A293-E5A5EEDD260A}" dt="2019-11-25T22:00:46.995" v="6" actId="26606"/>
          <ac:spMkLst>
            <pc:docMk/>
            <pc:sldMk cId="0" sldId="323"/>
            <ac:spMk id="52239" creationId="{1D767F1F-721D-4768-89E0-947EC713F56E}"/>
          </ac:spMkLst>
        </pc:spChg>
        <pc:spChg chg="add del">
          <ac:chgData name="Fernando Arias" userId="ea7d7f4c993350f8" providerId="LiveId" clId="{5022C42C-3CCB-48D1-A293-E5A5EEDD260A}" dt="2019-11-25T22:01:37.327" v="33"/>
          <ac:spMkLst>
            <pc:docMk/>
            <pc:sldMk cId="0" sldId="323"/>
            <ac:spMk id="52241" creationId="{74CD14DB-BB81-479F-A1FC-1C75640E9F84}"/>
          </ac:spMkLst>
        </pc:spChg>
        <pc:spChg chg="add del">
          <ac:chgData name="Fernando Arias" userId="ea7d7f4c993350f8" providerId="LiveId" clId="{5022C42C-3CCB-48D1-A293-E5A5EEDD260A}" dt="2019-11-25T22:01:37.327" v="33"/>
          <ac:spMkLst>
            <pc:docMk/>
            <pc:sldMk cId="0" sldId="323"/>
            <ac:spMk id="52242" creationId="{C943A91B-7CA7-4592-A975-73B1BF8C4C74}"/>
          </ac:spMkLst>
        </pc:spChg>
        <pc:spChg chg="add del">
          <ac:chgData name="Fernando Arias" userId="ea7d7f4c993350f8" providerId="LiveId" clId="{5022C42C-3CCB-48D1-A293-E5A5EEDD260A}" dt="2019-11-25T22:01:37.327" v="33"/>
          <ac:spMkLst>
            <pc:docMk/>
            <pc:sldMk cId="0" sldId="323"/>
            <ac:spMk id="52243" creationId="{EC471314-E46A-414B-8D91-74880E84F187}"/>
          </ac:spMkLst>
        </pc:spChg>
        <pc:spChg chg="add del">
          <ac:chgData name="Fernando Arias" userId="ea7d7f4c993350f8" providerId="LiveId" clId="{5022C42C-3CCB-48D1-A293-E5A5EEDD260A}" dt="2019-11-25T22:01:37.327" v="33"/>
          <ac:spMkLst>
            <pc:docMk/>
            <pc:sldMk cId="0" sldId="323"/>
            <ac:spMk id="52244" creationId="{6A681326-1C9D-44A3-A627-3871BDAE4127}"/>
          </ac:spMkLst>
        </pc:spChg>
        <pc:spChg chg="add">
          <ac:chgData name="Fernando Arias" userId="ea7d7f4c993350f8" providerId="LiveId" clId="{5022C42C-3CCB-48D1-A293-E5A5EEDD260A}" dt="2019-11-25T22:00:47.005" v="7" actId="26606"/>
          <ac:spMkLst>
            <pc:docMk/>
            <pc:sldMk cId="0" sldId="323"/>
            <ac:spMk id="52245" creationId="{1D767F1F-721D-4768-89E0-947EC713F56E}"/>
          </ac:spMkLst>
        </pc:spChg>
        <pc:graphicFrameChg chg="add del">
          <ac:chgData name="Fernando Arias" userId="ea7d7f4c993350f8" providerId="LiveId" clId="{5022C42C-3CCB-48D1-A293-E5A5EEDD260A}" dt="2019-11-25T22:00:44.256" v="4" actId="26606"/>
          <ac:graphicFrameMkLst>
            <pc:docMk/>
            <pc:sldMk cId="0" sldId="323"/>
            <ac:graphicFrameMk id="52229" creationId="{9EB7CD1E-4AB2-4B77-BC27-02AE443B1A28}"/>
          </ac:graphicFrameMkLst>
        </pc:graphicFrameChg>
        <pc:picChg chg="add del">
          <ac:chgData name="Fernando Arias" userId="ea7d7f4c993350f8" providerId="LiveId" clId="{5022C42C-3CCB-48D1-A293-E5A5EEDD260A}" dt="2019-11-25T22:00:42.160" v="2" actId="26606"/>
          <ac:picMkLst>
            <pc:docMk/>
            <pc:sldMk cId="0" sldId="323"/>
            <ac:picMk id="78" creationId="{3BC6EBB2-9BDC-4075-BA6B-43A9FBF9C86C}"/>
          </ac:picMkLst>
        </pc:picChg>
        <pc:cxnChg chg="add del">
          <ac:chgData name="Fernando Arias" userId="ea7d7f4c993350f8" providerId="LiveId" clId="{5022C42C-3CCB-48D1-A293-E5A5EEDD260A}" dt="2019-11-25T22:00:42.160" v="2" actId="26606"/>
          <ac:cxnSpMkLst>
            <pc:docMk/>
            <pc:sldMk cId="0" sldId="323"/>
            <ac:cxnSpMk id="76" creationId="{6B9695BD-ECF6-49CA-8877-8C493193C65D}"/>
          </ac:cxnSpMkLst>
        </pc:cxnChg>
      </pc:sldChg>
      <pc:sldChg chg="addSp">
        <pc:chgData name="Fernando Arias" userId="ea7d7f4c993350f8" providerId="LiveId" clId="{5022C42C-3CCB-48D1-A293-E5A5EEDD260A}" dt="2019-11-25T22:33:12.915" v="653" actId="26606"/>
        <pc:sldMkLst>
          <pc:docMk/>
          <pc:sldMk cId="0" sldId="325"/>
        </pc:sldMkLst>
        <pc:spChg chg="add">
          <ac:chgData name="Fernando Arias" userId="ea7d7f4c993350f8" providerId="LiveId" clId="{5022C42C-3CCB-48D1-A293-E5A5EEDD260A}" dt="2019-11-25T22:33:12.915" v="653" actId="26606"/>
          <ac:spMkLst>
            <pc:docMk/>
            <pc:sldMk cId="0" sldId="325"/>
            <ac:spMk id="72" creationId="{74CD14DB-BB81-479F-A1FC-1C75640E9F84}"/>
          </ac:spMkLst>
        </pc:spChg>
        <pc:spChg chg="add">
          <ac:chgData name="Fernando Arias" userId="ea7d7f4c993350f8" providerId="LiveId" clId="{5022C42C-3CCB-48D1-A293-E5A5EEDD260A}" dt="2019-11-25T22:33:12.915" v="653" actId="26606"/>
          <ac:spMkLst>
            <pc:docMk/>
            <pc:sldMk cId="0" sldId="325"/>
            <ac:spMk id="74" creationId="{C943A91B-7CA7-4592-A975-73B1BF8C4C74}"/>
          </ac:spMkLst>
        </pc:spChg>
        <pc:spChg chg="add">
          <ac:chgData name="Fernando Arias" userId="ea7d7f4c993350f8" providerId="LiveId" clId="{5022C42C-3CCB-48D1-A293-E5A5EEDD260A}" dt="2019-11-25T22:33:12.915" v="653" actId="26606"/>
          <ac:spMkLst>
            <pc:docMk/>
            <pc:sldMk cId="0" sldId="325"/>
            <ac:spMk id="76" creationId="{EC471314-E46A-414B-8D91-74880E84F187}"/>
          </ac:spMkLst>
        </pc:spChg>
        <pc:spChg chg="add">
          <ac:chgData name="Fernando Arias" userId="ea7d7f4c993350f8" providerId="LiveId" clId="{5022C42C-3CCB-48D1-A293-E5A5EEDD260A}" dt="2019-11-25T22:33:12.915" v="653" actId="26606"/>
          <ac:spMkLst>
            <pc:docMk/>
            <pc:sldMk cId="0" sldId="325"/>
            <ac:spMk id="78" creationId="{6A681326-1C9D-44A3-A627-3871BDAE4127}"/>
          </ac:spMkLst>
        </pc:spChg>
      </pc:sldChg>
      <pc:sldChg chg="addSp">
        <pc:chgData name="Fernando Arias" userId="ea7d7f4c993350f8" providerId="LiveId" clId="{5022C42C-3CCB-48D1-A293-E5A5EEDD260A}" dt="2019-11-25T22:31:13.847" v="636" actId="26606"/>
        <pc:sldMkLst>
          <pc:docMk/>
          <pc:sldMk cId="0" sldId="326"/>
        </pc:sldMkLst>
        <pc:spChg chg="add">
          <ac:chgData name="Fernando Arias" userId="ea7d7f4c993350f8" providerId="LiveId" clId="{5022C42C-3CCB-48D1-A293-E5A5EEDD260A}" dt="2019-11-25T22:31:13.847" v="636" actId="26606"/>
          <ac:spMkLst>
            <pc:docMk/>
            <pc:sldMk cId="0" sldId="326"/>
            <ac:spMk id="72" creationId="{74CD14DB-BB81-479F-A1FC-1C75640E9F84}"/>
          </ac:spMkLst>
        </pc:spChg>
        <pc:spChg chg="add">
          <ac:chgData name="Fernando Arias" userId="ea7d7f4c993350f8" providerId="LiveId" clId="{5022C42C-3CCB-48D1-A293-E5A5EEDD260A}" dt="2019-11-25T22:31:13.847" v="636" actId="26606"/>
          <ac:spMkLst>
            <pc:docMk/>
            <pc:sldMk cId="0" sldId="326"/>
            <ac:spMk id="74" creationId="{C943A91B-7CA7-4592-A975-73B1BF8C4C74}"/>
          </ac:spMkLst>
        </pc:spChg>
        <pc:spChg chg="add">
          <ac:chgData name="Fernando Arias" userId="ea7d7f4c993350f8" providerId="LiveId" clId="{5022C42C-3CCB-48D1-A293-E5A5EEDD260A}" dt="2019-11-25T22:31:13.847" v="636" actId="26606"/>
          <ac:spMkLst>
            <pc:docMk/>
            <pc:sldMk cId="0" sldId="326"/>
            <ac:spMk id="76" creationId="{EC471314-E46A-414B-8D91-74880E84F187}"/>
          </ac:spMkLst>
        </pc:spChg>
        <pc:spChg chg="add">
          <ac:chgData name="Fernando Arias" userId="ea7d7f4c993350f8" providerId="LiveId" clId="{5022C42C-3CCB-48D1-A293-E5A5EEDD260A}" dt="2019-11-25T22:31:13.847" v="636" actId="26606"/>
          <ac:spMkLst>
            <pc:docMk/>
            <pc:sldMk cId="0" sldId="326"/>
            <ac:spMk id="78" creationId="{6A681326-1C9D-44A3-A627-3871BDAE4127}"/>
          </ac:spMkLst>
        </pc:spChg>
      </pc:sldChg>
      <pc:sldChg chg="addSp delSp delDesignElem">
        <pc:chgData name="Fernando Arias" userId="ea7d7f4c993350f8" providerId="LiveId" clId="{5022C42C-3CCB-48D1-A293-E5A5EEDD260A}" dt="2019-11-25T22:04:29.833" v="57" actId="26606"/>
        <pc:sldMkLst>
          <pc:docMk/>
          <pc:sldMk cId="0" sldId="327"/>
        </pc:sldMkLst>
        <pc:spChg chg="del">
          <ac:chgData name="Fernando Arias" userId="ea7d7f4c993350f8" providerId="LiveId" clId="{5022C42C-3CCB-48D1-A293-E5A5EEDD260A}" dt="2019-11-25T22:01:37.327" v="33"/>
          <ac:spMkLst>
            <pc:docMk/>
            <pc:sldMk cId="0" sldId="327"/>
            <ac:spMk id="73" creationId="{74CD14DB-BB81-479F-A1FC-1C75640E9F84}"/>
          </ac:spMkLst>
        </pc:spChg>
        <pc:spChg chg="del">
          <ac:chgData name="Fernando Arias" userId="ea7d7f4c993350f8" providerId="LiveId" clId="{5022C42C-3CCB-48D1-A293-E5A5EEDD260A}" dt="2019-11-25T22:01:37.327" v="33"/>
          <ac:spMkLst>
            <pc:docMk/>
            <pc:sldMk cId="0" sldId="327"/>
            <ac:spMk id="75" creationId="{C943A91B-7CA7-4592-A975-73B1BF8C4C74}"/>
          </ac:spMkLst>
        </pc:spChg>
        <pc:spChg chg="del">
          <ac:chgData name="Fernando Arias" userId="ea7d7f4c993350f8" providerId="LiveId" clId="{5022C42C-3CCB-48D1-A293-E5A5EEDD260A}" dt="2019-11-25T22:01:37.327" v="33"/>
          <ac:spMkLst>
            <pc:docMk/>
            <pc:sldMk cId="0" sldId="327"/>
            <ac:spMk id="77" creationId="{EC471314-E46A-414B-8D91-74880E84F187}"/>
          </ac:spMkLst>
        </pc:spChg>
        <pc:spChg chg="del">
          <ac:chgData name="Fernando Arias" userId="ea7d7f4c993350f8" providerId="LiveId" clId="{5022C42C-3CCB-48D1-A293-E5A5EEDD260A}" dt="2019-11-25T22:01:37.327" v="33"/>
          <ac:spMkLst>
            <pc:docMk/>
            <pc:sldMk cId="0" sldId="327"/>
            <ac:spMk id="79" creationId="{6A681326-1C9D-44A3-A627-3871BDAE4127}"/>
          </ac:spMkLst>
        </pc:spChg>
        <pc:spChg chg="add">
          <ac:chgData name="Fernando Arias" userId="ea7d7f4c993350f8" providerId="LiveId" clId="{5022C42C-3CCB-48D1-A293-E5A5EEDD260A}" dt="2019-11-25T22:04:29.833" v="57" actId="26606"/>
          <ac:spMkLst>
            <pc:docMk/>
            <pc:sldMk cId="0" sldId="327"/>
            <ac:spMk id="13318" creationId="{74CD14DB-BB81-479F-A1FC-1C75640E9F84}"/>
          </ac:spMkLst>
        </pc:spChg>
        <pc:spChg chg="add">
          <ac:chgData name="Fernando Arias" userId="ea7d7f4c993350f8" providerId="LiveId" clId="{5022C42C-3CCB-48D1-A293-E5A5EEDD260A}" dt="2019-11-25T22:04:29.833" v="57" actId="26606"/>
          <ac:spMkLst>
            <pc:docMk/>
            <pc:sldMk cId="0" sldId="327"/>
            <ac:spMk id="13319" creationId="{C943A91B-7CA7-4592-A975-73B1BF8C4C74}"/>
          </ac:spMkLst>
        </pc:spChg>
        <pc:spChg chg="add">
          <ac:chgData name="Fernando Arias" userId="ea7d7f4c993350f8" providerId="LiveId" clId="{5022C42C-3CCB-48D1-A293-E5A5EEDD260A}" dt="2019-11-25T22:04:29.833" v="57" actId="26606"/>
          <ac:spMkLst>
            <pc:docMk/>
            <pc:sldMk cId="0" sldId="327"/>
            <ac:spMk id="13320" creationId="{EC471314-E46A-414B-8D91-74880E84F187}"/>
          </ac:spMkLst>
        </pc:spChg>
        <pc:spChg chg="add">
          <ac:chgData name="Fernando Arias" userId="ea7d7f4c993350f8" providerId="LiveId" clId="{5022C42C-3CCB-48D1-A293-E5A5EEDD260A}" dt="2019-11-25T22:04:29.833" v="57" actId="26606"/>
          <ac:spMkLst>
            <pc:docMk/>
            <pc:sldMk cId="0" sldId="327"/>
            <ac:spMk id="13321" creationId="{6A681326-1C9D-44A3-A627-3871BDAE4127}"/>
          </ac:spMkLst>
        </pc:spChg>
      </pc:sldChg>
      <pc:sldChg chg="addSp modSp mod setBg">
        <pc:chgData name="Fernando Arias" userId="ea7d7f4c993350f8" providerId="LiveId" clId="{5022C42C-3CCB-48D1-A293-E5A5EEDD260A}" dt="2019-11-25T22:06:46.314" v="81" actId="26606"/>
        <pc:sldMkLst>
          <pc:docMk/>
          <pc:sldMk cId="0" sldId="328"/>
        </pc:sldMkLst>
        <pc:spChg chg="mod">
          <ac:chgData name="Fernando Arias" userId="ea7d7f4c993350f8" providerId="LiveId" clId="{5022C42C-3CCB-48D1-A293-E5A5EEDD260A}" dt="2019-11-25T22:06:46.314" v="81" actId="26606"/>
          <ac:spMkLst>
            <pc:docMk/>
            <pc:sldMk cId="0" sldId="328"/>
            <ac:spMk id="2" creationId="{4008AC31-1F8C-48A1-9EB3-7C789F0C8418}"/>
          </ac:spMkLst>
        </pc:spChg>
        <pc:spChg chg="add">
          <ac:chgData name="Fernando Arias" userId="ea7d7f4c993350f8" providerId="LiveId" clId="{5022C42C-3CCB-48D1-A293-E5A5EEDD260A}" dt="2019-11-25T22:06:46.314" v="81" actId="26606"/>
          <ac:spMkLst>
            <pc:docMk/>
            <pc:sldMk cId="0" sldId="328"/>
            <ac:spMk id="75" creationId="{4FA533C5-33E3-4611-AF9F-72811D8B26A6}"/>
          </ac:spMkLst>
        </pc:spChg>
        <pc:spChg chg="add">
          <ac:chgData name="Fernando Arias" userId="ea7d7f4c993350f8" providerId="LiveId" clId="{5022C42C-3CCB-48D1-A293-E5A5EEDD260A}" dt="2019-11-25T22:06:46.314" v="81" actId="26606"/>
          <ac:spMkLst>
            <pc:docMk/>
            <pc:sldMk cId="0" sldId="328"/>
            <ac:spMk id="81" creationId="{87F0FDC4-AD8C-47D9-9131-623C98ADB0AE}"/>
          </ac:spMkLst>
        </pc:spChg>
        <pc:spChg chg="add">
          <ac:chgData name="Fernando Arias" userId="ea7d7f4c993350f8" providerId="LiveId" clId="{5022C42C-3CCB-48D1-A293-E5A5EEDD260A}" dt="2019-11-25T22:06:46.314" v="81" actId="26606"/>
          <ac:spMkLst>
            <pc:docMk/>
            <pc:sldMk cId="0" sldId="328"/>
            <ac:spMk id="83" creationId="{DE27238C-8EAF-4098-86E6-7723B7DAE601}"/>
          </ac:spMkLst>
        </pc:spChg>
        <pc:spChg chg="add">
          <ac:chgData name="Fernando Arias" userId="ea7d7f4c993350f8" providerId="LiveId" clId="{5022C42C-3CCB-48D1-A293-E5A5EEDD260A}" dt="2019-11-25T22:06:46.314" v="81" actId="26606"/>
          <ac:spMkLst>
            <pc:docMk/>
            <pc:sldMk cId="0" sldId="328"/>
            <ac:spMk id="85" creationId="{992F97B1-1891-4FCC-9E5F-BA97EDB48F89}"/>
          </ac:spMkLst>
        </pc:spChg>
        <pc:spChg chg="add">
          <ac:chgData name="Fernando Arias" userId="ea7d7f4c993350f8" providerId="LiveId" clId="{5022C42C-3CCB-48D1-A293-E5A5EEDD260A}" dt="2019-11-25T22:06:46.314" v="81" actId="26606"/>
          <ac:spMkLst>
            <pc:docMk/>
            <pc:sldMk cId="0" sldId="328"/>
            <ac:spMk id="87" creationId="{78C6C821-FEE1-4EB6-9590-C021440C77DE}"/>
          </ac:spMkLst>
        </pc:spChg>
        <pc:spChg chg="add">
          <ac:chgData name="Fernando Arias" userId="ea7d7f4c993350f8" providerId="LiveId" clId="{5022C42C-3CCB-48D1-A293-E5A5EEDD260A}" dt="2019-11-25T22:06:46.314" v="81" actId="26606"/>
          <ac:spMkLst>
            <pc:docMk/>
            <pc:sldMk cId="0" sldId="328"/>
            <ac:spMk id="89" creationId="{B61A74B3-E247-44D4-8C48-FAE8E2056401}"/>
          </ac:spMkLst>
        </pc:spChg>
        <pc:picChg chg="add">
          <ac:chgData name="Fernando Arias" userId="ea7d7f4c993350f8" providerId="LiveId" clId="{5022C42C-3CCB-48D1-A293-E5A5EEDD260A}" dt="2019-11-25T22:06:46.314" v="81" actId="26606"/>
          <ac:picMkLst>
            <pc:docMk/>
            <pc:sldMk cId="0" sldId="328"/>
            <ac:picMk id="71" creationId="{91B28F63-CF00-448F-B141-FE33C33B1891}"/>
          </ac:picMkLst>
        </pc:picChg>
        <pc:picChg chg="add">
          <ac:chgData name="Fernando Arias" userId="ea7d7f4c993350f8" providerId="LiveId" clId="{5022C42C-3CCB-48D1-A293-E5A5EEDD260A}" dt="2019-11-25T22:06:46.314" v="81" actId="26606"/>
          <ac:picMkLst>
            <pc:docMk/>
            <pc:sldMk cId="0" sldId="328"/>
            <ac:picMk id="73" creationId="{2AE609E2-8522-44E4-9077-980E5BCF3E14}"/>
          </ac:picMkLst>
        </pc:picChg>
        <pc:picChg chg="add">
          <ac:chgData name="Fernando Arias" userId="ea7d7f4c993350f8" providerId="LiveId" clId="{5022C42C-3CCB-48D1-A293-E5A5EEDD260A}" dt="2019-11-25T22:06:46.314" v="81" actId="26606"/>
          <ac:picMkLst>
            <pc:docMk/>
            <pc:sldMk cId="0" sldId="328"/>
            <ac:picMk id="77" creationId="{8949AD42-25FD-4C3D-9EEE-B7FEC5809988}"/>
          </ac:picMkLst>
        </pc:picChg>
        <pc:picChg chg="add">
          <ac:chgData name="Fernando Arias" userId="ea7d7f4c993350f8" providerId="LiveId" clId="{5022C42C-3CCB-48D1-A293-E5A5EEDD260A}" dt="2019-11-25T22:06:46.314" v="81" actId="26606"/>
          <ac:picMkLst>
            <pc:docMk/>
            <pc:sldMk cId="0" sldId="328"/>
            <ac:picMk id="79" creationId="{6AC7D913-60B7-4603-881B-831DA5D3A940}"/>
          </ac:picMkLst>
        </pc:picChg>
      </pc:sldChg>
      <pc:sldChg chg="addSp delSp modSp mod setBg setClrOvrMap delDesignElem">
        <pc:chgData name="Fernando Arias" userId="ea7d7f4c993350f8" providerId="LiveId" clId="{5022C42C-3CCB-48D1-A293-E5A5EEDD260A}" dt="2019-11-25T22:09:24.519" v="98" actId="26606"/>
        <pc:sldMkLst>
          <pc:docMk/>
          <pc:sldMk cId="0" sldId="329"/>
        </pc:sldMkLst>
        <pc:spChg chg="mod ord">
          <ac:chgData name="Fernando Arias" userId="ea7d7f4c993350f8" providerId="LiveId" clId="{5022C42C-3CCB-48D1-A293-E5A5EEDD260A}" dt="2019-11-25T22:09:24.519" v="98" actId="26606"/>
          <ac:spMkLst>
            <pc:docMk/>
            <pc:sldMk cId="0" sldId="329"/>
            <ac:spMk id="4" creationId="{1840255F-AAA5-4217-9911-F5535C779236}"/>
          </ac:spMkLst>
        </pc:spChg>
        <pc:spChg chg="del mod">
          <ac:chgData name="Fernando Arias" userId="ea7d7f4c993350f8" providerId="LiveId" clId="{5022C42C-3CCB-48D1-A293-E5A5EEDD260A}" dt="2019-11-25T22:09:10.755" v="92" actId="1032"/>
          <ac:spMkLst>
            <pc:docMk/>
            <pc:sldMk cId="0" sldId="329"/>
            <ac:spMk id="5" creationId="{EAF344D7-7970-4355-908D-27BF14DF307F}"/>
          </ac:spMkLst>
        </pc:spChg>
        <pc:spChg chg="add del mod">
          <ac:chgData name="Fernando Arias" userId="ea7d7f4c993350f8" providerId="LiveId" clId="{5022C42C-3CCB-48D1-A293-E5A5EEDD260A}" dt="2019-11-25T22:09:21.119" v="97"/>
          <ac:spMkLst>
            <pc:docMk/>
            <pc:sldMk cId="0" sldId="329"/>
            <ac:spMk id="7" creationId="{842B1BF8-F69C-4E5D-94D1-2A84D79F906E}"/>
          </ac:spMkLst>
        </pc:spChg>
        <pc:spChg chg="add del mod">
          <ac:chgData name="Fernando Arias" userId="ea7d7f4c993350f8" providerId="LiveId" clId="{5022C42C-3CCB-48D1-A293-E5A5EEDD260A}" dt="2019-11-25T22:09:21.119" v="97"/>
          <ac:spMkLst>
            <pc:docMk/>
            <pc:sldMk cId="0" sldId="329"/>
            <ac:spMk id="8" creationId="{049EC55F-BFC8-45D1-AAF9-ED97472E5107}"/>
          </ac:spMkLst>
        </pc:spChg>
        <pc:spChg chg="del">
          <ac:chgData name="Fernando Arias" userId="ea7d7f4c993350f8" providerId="LiveId" clId="{5022C42C-3CCB-48D1-A293-E5A5EEDD260A}" dt="2019-11-25T22:01:37.327" v="33"/>
          <ac:spMkLst>
            <pc:docMk/>
            <pc:sldMk cId="0" sldId="329"/>
            <ac:spMk id="75" creationId="{4FA533C5-33E3-4611-AF9F-72811D8B26A6}"/>
          </ac:spMkLst>
        </pc:spChg>
        <pc:spChg chg="del">
          <ac:chgData name="Fernando Arias" userId="ea7d7f4c993350f8" providerId="LiveId" clId="{5022C42C-3CCB-48D1-A293-E5A5EEDD260A}" dt="2019-11-25T22:01:37.327" v="33"/>
          <ac:spMkLst>
            <pc:docMk/>
            <pc:sldMk cId="0" sldId="329"/>
            <ac:spMk id="81" creationId="{87F0FDC4-AD8C-47D9-9131-623C98ADB0AE}"/>
          </ac:spMkLst>
        </pc:spChg>
        <pc:spChg chg="del">
          <ac:chgData name="Fernando Arias" userId="ea7d7f4c993350f8" providerId="LiveId" clId="{5022C42C-3CCB-48D1-A293-E5A5EEDD260A}" dt="2019-11-25T22:01:37.327" v="33"/>
          <ac:spMkLst>
            <pc:docMk/>
            <pc:sldMk cId="0" sldId="329"/>
            <ac:spMk id="83" creationId="{C28D0172-F2E0-4763-9C35-F022664959D8}"/>
          </ac:spMkLst>
        </pc:spChg>
        <pc:spChg chg="del">
          <ac:chgData name="Fernando Arias" userId="ea7d7f4c993350f8" providerId="LiveId" clId="{5022C42C-3CCB-48D1-A293-E5A5EEDD260A}" dt="2019-11-25T22:01:37.327" v="33"/>
          <ac:spMkLst>
            <pc:docMk/>
            <pc:sldMk cId="0" sldId="329"/>
            <ac:spMk id="85" creationId="{9F2851FB-E841-4509-8A6D-A416376EA380}"/>
          </ac:spMkLst>
        </pc:spChg>
        <pc:spChg chg="del">
          <ac:chgData name="Fernando Arias" userId="ea7d7f4c993350f8" providerId="LiveId" clId="{5022C42C-3CCB-48D1-A293-E5A5EEDD260A}" dt="2019-11-25T22:01:37.327" v="33"/>
          <ac:spMkLst>
            <pc:docMk/>
            <pc:sldMk cId="0" sldId="329"/>
            <ac:spMk id="87" creationId="{DF6FB2B2-CE21-407F-B22E-302DADC2C3D3}"/>
          </ac:spMkLst>
        </pc:spChg>
        <pc:spChg chg="add del">
          <ac:chgData name="Fernando Arias" userId="ea7d7f4c993350f8" providerId="LiveId" clId="{5022C42C-3CCB-48D1-A293-E5A5EEDD260A}" dt="2019-11-25T22:08:14.173" v="88"/>
          <ac:spMkLst>
            <pc:docMk/>
            <pc:sldMk cId="0" sldId="329"/>
            <ac:spMk id="89" creationId="{B61A74B3-E247-44D4-8C48-FAE8E2056401}"/>
          </ac:spMkLst>
        </pc:spChg>
        <pc:spChg chg="mod">
          <ac:chgData name="Fernando Arias" userId="ea7d7f4c993350f8" providerId="LiveId" clId="{5022C42C-3CCB-48D1-A293-E5A5EEDD260A}" dt="2019-11-25T22:09:24.519" v="98" actId="26606"/>
          <ac:spMkLst>
            <pc:docMk/>
            <pc:sldMk cId="0" sldId="329"/>
            <ac:spMk id="20482" creationId="{ACFE378E-D673-4B7A-8DFA-D557694AA3BE}"/>
          </ac:spMkLst>
        </pc:spChg>
        <pc:spChg chg="add del">
          <ac:chgData name="Fernando Arias" userId="ea7d7f4c993350f8" providerId="LiveId" clId="{5022C42C-3CCB-48D1-A293-E5A5EEDD260A}" dt="2019-11-25T22:08:14.173" v="88"/>
          <ac:spMkLst>
            <pc:docMk/>
            <pc:sldMk cId="0" sldId="329"/>
            <ac:spMk id="20486" creationId="{4FA533C5-33E3-4611-AF9F-72811D8B26A6}"/>
          </ac:spMkLst>
        </pc:spChg>
        <pc:spChg chg="add del">
          <ac:chgData name="Fernando Arias" userId="ea7d7f4c993350f8" providerId="LiveId" clId="{5022C42C-3CCB-48D1-A293-E5A5EEDD260A}" dt="2019-11-25T22:08:14.173" v="88"/>
          <ac:spMkLst>
            <pc:docMk/>
            <pc:sldMk cId="0" sldId="329"/>
            <ac:spMk id="20489" creationId="{87F0FDC4-AD8C-47D9-9131-623C98ADB0AE}"/>
          </ac:spMkLst>
        </pc:spChg>
        <pc:spChg chg="add del">
          <ac:chgData name="Fernando Arias" userId="ea7d7f4c993350f8" providerId="LiveId" clId="{5022C42C-3CCB-48D1-A293-E5A5EEDD260A}" dt="2019-11-25T22:08:14.173" v="88"/>
          <ac:spMkLst>
            <pc:docMk/>
            <pc:sldMk cId="0" sldId="329"/>
            <ac:spMk id="20490" creationId="{DE27238C-8EAF-4098-86E6-7723B7DAE601}"/>
          </ac:spMkLst>
        </pc:spChg>
        <pc:spChg chg="add del">
          <ac:chgData name="Fernando Arias" userId="ea7d7f4c993350f8" providerId="LiveId" clId="{5022C42C-3CCB-48D1-A293-E5A5EEDD260A}" dt="2019-11-25T22:08:14.173" v="88"/>
          <ac:spMkLst>
            <pc:docMk/>
            <pc:sldMk cId="0" sldId="329"/>
            <ac:spMk id="20491" creationId="{992F97B1-1891-4FCC-9E5F-BA97EDB48F89}"/>
          </ac:spMkLst>
        </pc:spChg>
        <pc:spChg chg="add del">
          <ac:chgData name="Fernando Arias" userId="ea7d7f4c993350f8" providerId="LiveId" clId="{5022C42C-3CCB-48D1-A293-E5A5EEDD260A}" dt="2019-11-25T22:08:14.173" v="88"/>
          <ac:spMkLst>
            <pc:docMk/>
            <pc:sldMk cId="0" sldId="329"/>
            <ac:spMk id="20492" creationId="{78C6C821-FEE1-4EB6-9590-C021440C77DE}"/>
          </ac:spMkLst>
        </pc:spChg>
        <pc:spChg chg="add">
          <ac:chgData name="Fernando Arias" userId="ea7d7f4c993350f8" providerId="LiveId" clId="{5022C42C-3CCB-48D1-A293-E5A5EEDD260A}" dt="2019-11-25T22:09:24.519" v="98" actId="26606"/>
          <ac:spMkLst>
            <pc:docMk/>
            <pc:sldMk cId="0" sldId="329"/>
            <ac:spMk id="20495" creationId="{D42CF425-7213-4F89-B0FF-4C2BDDD9C680}"/>
          </ac:spMkLst>
        </pc:spChg>
        <pc:spChg chg="add">
          <ac:chgData name="Fernando Arias" userId="ea7d7f4c993350f8" providerId="LiveId" clId="{5022C42C-3CCB-48D1-A293-E5A5EEDD260A}" dt="2019-11-25T22:09:24.519" v="98" actId="26606"/>
          <ac:spMkLst>
            <pc:docMk/>
            <pc:sldMk cId="0" sldId="329"/>
            <ac:spMk id="20498" creationId="{202A25CB-1ED1-4C87-AB49-8D3BC684D1CE}"/>
          </ac:spMkLst>
        </pc:spChg>
        <pc:spChg chg="add">
          <ac:chgData name="Fernando Arias" userId="ea7d7f4c993350f8" providerId="LiveId" clId="{5022C42C-3CCB-48D1-A293-E5A5EEDD260A}" dt="2019-11-25T22:09:24.519" v="98" actId="26606"/>
          <ac:spMkLst>
            <pc:docMk/>
            <pc:sldMk cId="0" sldId="329"/>
            <ac:spMk id="20499" creationId="{3484F10F-334C-431A-8E30-B66B496C56E8}"/>
          </ac:spMkLst>
        </pc:spChg>
        <pc:spChg chg="add">
          <ac:chgData name="Fernando Arias" userId="ea7d7f4c993350f8" providerId="LiveId" clId="{5022C42C-3CCB-48D1-A293-E5A5EEDD260A}" dt="2019-11-25T22:09:24.519" v="98" actId="26606"/>
          <ac:spMkLst>
            <pc:docMk/>
            <pc:sldMk cId="0" sldId="329"/>
            <ac:spMk id="20500" creationId="{AEA0BB24-2B23-4B19-996F-58DA607EE280}"/>
          </ac:spMkLst>
        </pc:spChg>
        <pc:graphicFrameChg chg="add mod ord">
          <ac:chgData name="Fernando Arias" userId="ea7d7f4c993350f8" providerId="LiveId" clId="{5022C42C-3CCB-48D1-A293-E5A5EEDD260A}" dt="2019-11-25T22:09:24.519" v="98" actId="26606"/>
          <ac:graphicFrameMkLst>
            <pc:docMk/>
            <pc:sldMk cId="0" sldId="329"/>
            <ac:graphicFrameMk id="6" creationId="{01FCB037-537B-4885-AF0E-21BB717136FD}"/>
          </ac:graphicFrameMkLst>
        </pc:graphicFrameChg>
        <pc:picChg chg="del">
          <ac:chgData name="Fernando Arias" userId="ea7d7f4c993350f8" providerId="LiveId" clId="{5022C42C-3CCB-48D1-A293-E5A5EEDD260A}" dt="2019-11-25T22:01:37.327" v="33"/>
          <ac:picMkLst>
            <pc:docMk/>
            <pc:sldMk cId="0" sldId="329"/>
            <ac:picMk id="71" creationId="{91B28F63-CF00-448F-B141-FE33C33B1891}"/>
          </ac:picMkLst>
        </pc:picChg>
        <pc:picChg chg="del">
          <ac:chgData name="Fernando Arias" userId="ea7d7f4c993350f8" providerId="LiveId" clId="{5022C42C-3CCB-48D1-A293-E5A5EEDD260A}" dt="2019-11-25T22:01:37.327" v="33"/>
          <ac:picMkLst>
            <pc:docMk/>
            <pc:sldMk cId="0" sldId="329"/>
            <ac:picMk id="73" creationId="{2AE609E2-8522-44E4-9077-980E5BCF3E14}"/>
          </ac:picMkLst>
        </pc:picChg>
        <pc:picChg chg="del">
          <ac:chgData name="Fernando Arias" userId="ea7d7f4c993350f8" providerId="LiveId" clId="{5022C42C-3CCB-48D1-A293-E5A5EEDD260A}" dt="2019-11-25T22:01:37.327" v="33"/>
          <ac:picMkLst>
            <pc:docMk/>
            <pc:sldMk cId="0" sldId="329"/>
            <ac:picMk id="77" creationId="{8949AD42-25FD-4C3D-9EEE-B7FEC5809988}"/>
          </ac:picMkLst>
        </pc:picChg>
        <pc:picChg chg="del">
          <ac:chgData name="Fernando Arias" userId="ea7d7f4c993350f8" providerId="LiveId" clId="{5022C42C-3CCB-48D1-A293-E5A5EEDD260A}" dt="2019-11-25T22:01:37.327" v="33"/>
          <ac:picMkLst>
            <pc:docMk/>
            <pc:sldMk cId="0" sldId="329"/>
            <ac:picMk id="79" creationId="{6AC7D913-60B7-4603-881B-831DA5D3A940}"/>
          </ac:picMkLst>
        </pc:picChg>
        <pc:picChg chg="add del">
          <ac:chgData name="Fernando Arias" userId="ea7d7f4c993350f8" providerId="LiveId" clId="{5022C42C-3CCB-48D1-A293-E5A5EEDD260A}" dt="2019-11-25T22:08:14.173" v="88"/>
          <ac:picMkLst>
            <pc:docMk/>
            <pc:sldMk cId="0" sldId="329"/>
            <ac:picMk id="20484" creationId="{91B28F63-CF00-448F-B141-FE33C33B1891}"/>
          </ac:picMkLst>
        </pc:picChg>
        <pc:picChg chg="add del">
          <ac:chgData name="Fernando Arias" userId="ea7d7f4c993350f8" providerId="LiveId" clId="{5022C42C-3CCB-48D1-A293-E5A5EEDD260A}" dt="2019-11-25T22:08:14.173" v="88"/>
          <ac:picMkLst>
            <pc:docMk/>
            <pc:sldMk cId="0" sldId="329"/>
            <ac:picMk id="20485" creationId="{2AE609E2-8522-44E4-9077-980E5BCF3E14}"/>
          </ac:picMkLst>
        </pc:picChg>
        <pc:picChg chg="add del">
          <ac:chgData name="Fernando Arias" userId="ea7d7f4c993350f8" providerId="LiveId" clId="{5022C42C-3CCB-48D1-A293-E5A5EEDD260A}" dt="2019-11-25T22:08:14.173" v="88"/>
          <ac:picMkLst>
            <pc:docMk/>
            <pc:sldMk cId="0" sldId="329"/>
            <ac:picMk id="20487" creationId="{8949AD42-25FD-4C3D-9EEE-B7FEC5809988}"/>
          </ac:picMkLst>
        </pc:picChg>
        <pc:picChg chg="add del">
          <ac:chgData name="Fernando Arias" userId="ea7d7f4c993350f8" providerId="LiveId" clId="{5022C42C-3CCB-48D1-A293-E5A5EEDD260A}" dt="2019-11-25T22:08:14.173" v="88"/>
          <ac:picMkLst>
            <pc:docMk/>
            <pc:sldMk cId="0" sldId="329"/>
            <ac:picMk id="20488" creationId="{6AC7D913-60B7-4603-881B-831DA5D3A940}"/>
          </ac:picMkLst>
        </pc:picChg>
        <pc:picChg chg="add">
          <ac:chgData name="Fernando Arias" userId="ea7d7f4c993350f8" providerId="LiveId" clId="{5022C42C-3CCB-48D1-A293-E5A5EEDD260A}" dt="2019-11-25T22:09:24.519" v="98" actId="26606"/>
          <ac:picMkLst>
            <pc:docMk/>
            <pc:sldMk cId="0" sldId="329"/>
            <ac:picMk id="20493" creationId="{412E3267-7ABE-412B-8580-47EC0D1F61FE}"/>
          </ac:picMkLst>
        </pc:picChg>
        <pc:picChg chg="add">
          <ac:chgData name="Fernando Arias" userId="ea7d7f4c993350f8" providerId="LiveId" clId="{5022C42C-3CCB-48D1-A293-E5A5EEDD260A}" dt="2019-11-25T22:09:24.519" v="98" actId="26606"/>
          <ac:picMkLst>
            <pc:docMk/>
            <pc:sldMk cId="0" sldId="329"/>
            <ac:picMk id="20494" creationId="{20B62C5A-2250-4380-AB23-DB87446CCED0}"/>
          </ac:picMkLst>
        </pc:picChg>
        <pc:picChg chg="add">
          <ac:chgData name="Fernando Arias" userId="ea7d7f4c993350f8" providerId="LiveId" clId="{5022C42C-3CCB-48D1-A293-E5A5EEDD260A}" dt="2019-11-25T22:09:24.519" v="98" actId="26606"/>
          <ac:picMkLst>
            <pc:docMk/>
            <pc:sldMk cId="0" sldId="329"/>
            <ac:picMk id="20496" creationId="{D35DA97D-88F8-4249-B650-4FC9FD50A382}"/>
          </ac:picMkLst>
        </pc:picChg>
        <pc:picChg chg="add">
          <ac:chgData name="Fernando Arias" userId="ea7d7f4c993350f8" providerId="LiveId" clId="{5022C42C-3CCB-48D1-A293-E5A5EEDD260A}" dt="2019-11-25T22:09:24.519" v="98" actId="26606"/>
          <ac:picMkLst>
            <pc:docMk/>
            <pc:sldMk cId="0" sldId="329"/>
            <ac:picMk id="20497" creationId="{43F38673-6E30-4BAE-AC67-0B283EBF4291}"/>
          </ac:picMkLst>
        </pc:picChg>
      </pc:sldChg>
      <pc:sldChg chg="addSp delSp modSp delDesignElem">
        <pc:chgData name="Fernando Arias" userId="ea7d7f4c993350f8" providerId="LiveId" clId="{5022C42C-3CCB-48D1-A293-E5A5EEDD260A}" dt="2019-11-25T22:10:19.408" v="105" actId="26606"/>
        <pc:sldMkLst>
          <pc:docMk/>
          <pc:sldMk cId="0" sldId="330"/>
        </pc:sldMkLst>
        <pc:spChg chg="del">
          <ac:chgData name="Fernando Arias" userId="ea7d7f4c993350f8" providerId="LiveId" clId="{5022C42C-3CCB-48D1-A293-E5A5EEDD260A}" dt="2019-11-25T22:01:37.327" v="33"/>
          <ac:spMkLst>
            <pc:docMk/>
            <pc:sldMk cId="0" sldId="330"/>
            <ac:spMk id="191" creationId="{B4AAD3FD-83A5-4B89-9F8F-01B8870865BE}"/>
          </ac:spMkLst>
        </pc:spChg>
        <pc:spChg chg="del">
          <ac:chgData name="Fernando Arias" userId="ea7d7f4c993350f8" providerId="LiveId" clId="{5022C42C-3CCB-48D1-A293-E5A5EEDD260A}" dt="2019-11-25T22:01:37.327" v="33"/>
          <ac:spMkLst>
            <pc:docMk/>
            <pc:sldMk cId="0" sldId="330"/>
            <ac:spMk id="193" creationId="{61752F1D-FC0F-4103-9584-630E643CCDA6}"/>
          </ac:spMkLst>
        </pc:spChg>
        <pc:spChg chg="add">
          <ac:chgData name="Fernando Arias" userId="ea7d7f4c993350f8" providerId="LiveId" clId="{5022C42C-3CCB-48D1-A293-E5A5EEDD260A}" dt="2019-11-25T22:10:19.408" v="105" actId="26606"/>
          <ac:spMkLst>
            <pc:docMk/>
            <pc:sldMk cId="0" sldId="330"/>
            <ac:spMk id="196" creationId="{5F3FC718-FDE3-4EF7-921E-A5F374EAF824}"/>
          </ac:spMkLst>
        </pc:spChg>
        <pc:spChg chg="add">
          <ac:chgData name="Fernando Arias" userId="ea7d7f4c993350f8" providerId="LiveId" clId="{5022C42C-3CCB-48D1-A293-E5A5EEDD260A}" dt="2019-11-25T22:10:19.408" v="105" actId="26606"/>
          <ac:spMkLst>
            <pc:docMk/>
            <pc:sldMk cId="0" sldId="330"/>
            <ac:spMk id="198" creationId="{FAA0F719-3DC8-4F08-AD8F-5A845658CB9D}"/>
          </ac:spMkLst>
        </pc:spChg>
        <pc:spChg chg="add">
          <ac:chgData name="Fernando Arias" userId="ea7d7f4c993350f8" providerId="LiveId" clId="{5022C42C-3CCB-48D1-A293-E5A5EEDD260A}" dt="2019-11-25T22:10:19.408" v="105" actId="26606"/>
          <ac:spMkLst>
            <pc:docMk/>
            <pc:sldMk cId="0" sldId="330"/>
            <ac:spMk id="200" creationId="{7DCB61BE-FA0F-4EFB-BE0E-268BAD8E30D6}"/>
          </ac:spMkLst>
        </pc:spChg>
        <pc:spChg chg="add">
          <ac:chgData name="Fernando Arias" userId="ea7d7f4c993350f8" providerId="LiveId" clId="{5022C42C-3CCB-48D1-A293-E5A5EEDD260A}" dt="2019-11-25T22:10:19.408" v="105" actId="26606"/>
          <ac:spMkLst>
            <pc:docMk/>
            <pc:sldMk cId="0" sldId="330"/>
            <ac:spMk id="202" creationId="{A4B31EAA-7423-46F7-9B90-4AB2B09C35C4}"/>
          </ac:spMkLst>
        </pc:spChg>
        <pc:spChg chg="del">
          <ac:chgData name="Fernando Arias" userId="ea7d7f4c993350f8" providerId="LiveId" clId="{5022C42C-3CCB-48D1-A293-E5A5EEDD260A}" dt="2019-11-25T22:01:37.327" v="33"/>
          <ac:spMkLst>
            <pc:docMk/>
            <pc:sldMk cId="0" sldId="330"/>
            <ac:spMk id="321" creationId="{70151CB7-E7DE-4917-B831-01DF9CE01306}"/>
          </ac:spMkLst>
        </pc:spChg>
        <pc:spChg chg="del">
          <ac:chgData name="Fernando Arias" userId="ea7d7f4c993350f8" providerId="LiveId" clId="{5022C42C-3CCB-48D1-A293-E5A5EEDD260A}" dt="2019-11-25T22:01:37.327" v="33"/>
          <ac:spMkLst>
            <pc:docMk/>
            <pc:sldMk cId="0" sldId="330"/>
            <ac:spMk id="323" creationId="{A92A1116-1C84-41DF-B803-1F7B0883EC82}"/>
          </ac:spMkLst>
        </pc:spChg>
        <pc:spChg chg="mod">
          <ac:chgData name="Fernando Arias" userId="ea7d7f4c993350f8" providerId="LiveId" clId="{5022C42C-3CCB-48D1-A293-E5A5EEDD260A}" dt="2019-11-25T22:10:19.408" v="105" actId="26606"/>
          <ac:spMkLst>
            <pc:docMk/>
            <pc:sldMk cId="0" sldId="330"/>
            <ac:spMk id="21507" creationId="{C19944B9-CDC9-4C3F-87A2-D33CD7A233FB}"/>
          </ac:spMkLst>
        </pc:spChg>
        <pc:spChg chg="mod">
          <ac:chgData name="Fernando Arias" userId="ea7d7f4c993350f8" providerId="LiveId" clId="{5022C42C-3CCB-48D1-A293-E5A5EEDD260A}" dt="2019-11-25T22:10:19.408" v="105" actId="26606"/>
          <ac:spMkLst>
            <pc:docMk/>
            <pc:sldMk cId="0" sldId="330"/>
            <ac:spMk id="21508" creationId="{7CED0FDD-E1D9-44FA-AB1F-0967E2D4164B}"/>
          </ac:spMkLst>
        </pc:spChg>
        <pc:spChg chg="add del">
          <ac:chgData name="Fernando Arias" userId="ea7d7f4c993350f8" providerId="LiveId" clId="{5022C42C-3CCB-48D1-A293-E5A5EEDD260A}" dt="2019-11-25T22:10:19.408" v="105" actId="26606"/>
          <ac:spMkLst>
            <pc:docMk/>
            <pc:sldMk cId="0" sldId="330"/>
            <ac:spMk id="91196" creationId="{9922B851-6B16-415F-9600-DB0E665C54FD}"/>
          </ac:spMkLst>
        </pc:spChg>
        <pc:spChg chg="add del">
          <ac:chgData name="Fernando Arias" userId="ea7d7f4c993350f8" providerId="LiveId" clId="{5022C42C-3CCB-48D1-A293-E5A5EEDD260A}" dt="2019-11-25T22:10:19.408" v="105" actId="26606"/>
          <ac:spMkLst>
            <pc:docMk/>
            <pc:sldMk cId="0" sldId="330"/>
            <ac:spMk id="91197" creationId="{FAA2B0B0-E6D1-4F97-A03B-5B9DC568AABC}"/>
          </ac:spMkLst>
        </pc:spChg>
        <pc:spChg chg="add del">
          <ac:chgData name="Fernando Arias" userId="ea7d7f4c993350f8" providerId="LiveId" clId="{5022C42C-3CCB-48D1-A293-E5A5EEDD260A}" dt="2019-11-25T22:10:19.408" v="105" actId="26606"/>
          <ac:spMkLst>
            <pc:docMk/>
            <pc:sldMk cId="0" sldId="330"/>
            <ac:spMk id="91198" creationId="{7067A410-38E7-4862-BC25-A40927006E3A}"/>
          </ac:spMkLst>
        </pc:spChg>
        <pc:spChg chg="add del">
          <ac:chgData name="Fernando Arias" userId="ea7d7f4c993350f8" providerId="LiveId" clId="{5022C42C-3CCB-48D1-A293-E5A5EEDD260A}" dt="2019-11-25T22:10:19.408" v="105" actId="26606"/>
          <ac:spMkLst>
            <pc:docMk/>
            <pc:sldMk cId="0" sldId="330"/>
            <ac:spMk id="91199" creationId="{95E21D77-54D4-42F2-9F79-B4B22CCA1C68}"/>
          </ac:spMkLst>
        </pc:spChg>
        <pc:graphicFrameChg chg="add mod modGraphic">
          <ac:chgData name="Fernando Arias" userId="ea7d7f4c993350f8" providerId="LiveId" clId="{5022C42C-3CCB-48D1-A293-E5A5EEDD260A}" dt="2019-11-25T22:10:19.408" v="105" actId="26606"/>
          <ac:graphicFrameMkLst>
            <pc:docMk/>
            <pc:sldMk cId="0" sldId="330"/>
            <ac:graphicFrameMk id="91194" creationId="{9A58B988-456D-4A85-9798-2ABAE6088EA6}"/>
          </ac:graphicFrameMkLst>
        </pc:graphicFrameChg>
      </pc:sldChg>
      <pc:sldChg chg="addSp delSp modSp mod setBg setClrOvrMap">
        <pc:chgData name="Fernando Arias" userId="ea7d7f4c993350f8" providerId="LiveId" clId="{5022C42C-3CCB-48D1-A293-E5A5EEDD260A}" dt="2019-11-25T22:20:32.682" v="315" actId="26606"/>
        <pc:sldMkLst>
          <pc:docMk/>
          <pc:sldMk cId="0" sldId="331"/>
        </pc:sldMkLst>
        <pc:spChg chg="add del mod">
          <ac:chgData name="Fernando Arias" userId="ea7d7f4c993350f8" providerId="LiveId" clId="{5022C42C-3CCB-48D1-A293-E5A5EEDD260A}" dt="2019-11-25T22:17:11.071" v="175"/>
          <ac:spMkLst>
            <pc:docMk/>
            <pc:sldMk cId="0" sldId="331"/>
            <ac:spMk id="2" creationId="{504E5D3C-FADC-4C7B-AFBC-28BE1C66EAD0}"/>
          </ac:spMkLst>
        </pc:spChg>
        <pc:spChg chg="mod ord">
          <ac:chgData name="Fernando Arias" userId="ea7d7f4c993350f8" providerId="LiveId" clId="{5022C42C-3CCB-48D1-A293-E5A5EEDD260A}" dt="2019-11-25T22:20:32.682" v="315" actId="26606"/>
          <ac:spMkLst>
            <pc:docMk/>
            <pc:sldMk cId="0" sldId="331"/>
            <ac:spMk id="3" creationId="{79EFB6F8-6D1A-4ED3-822B-86891744AC3E}"/>
          </ac:spMkLst>
        </pc:spChg>
        <pc:spChg chg="add del mod">
          <ac:chgData name="Fernando Arias" userId="ea7d7f4c993350f8" providerId="LiveId" clId="{5022C42C-3CCB-48D1-A293-E5A5EEDD260A}" dt="2019-11-25T22:17:11.071" v="175"/>
          <ac:spMkLst>
            <pc:docMk/>
            <pc:sldMk cId="0" sldId="331"/>
            <ac:spMk id="4" creationId="{89CC6637-32AE-4259-AC43-4F0977305DC0}"/>
          </ac:spMkLst>
        </pc:spChg>
        <pc:spChg chg="add del mod">
          <ac:chgData name="Fernando Arias" userId="ea7d7f4c993350f8" providerId="LiveId" clId="{5022C42C-3CCB-48D1-A293-E5A5EEDD260A}" dt="2019-11-25T22:17:11.071" v="175"/>
          <ac:spMkLst>
            <pc:docMk/>
            <pc:sldMk cId="0" sldId="331"/>
            <ac:spMk id="5" creationId="{5FAB0D8F-F0FE-4E93-99DD-1BB587FC29D6}"/>
          </ac:spMkLst>
        </pc:spChg>
        <pc:spChg chg="add del mod">
          <ac:chgData name="Fernando Arias" userId="ea7d7f4c993350f8" providerId="LiveId" clId="{5022C42C-3CCB-48D1-A293-E5A5EEDD260A}" dt="2019-11-25T22:17:38.543" v="177"/>
          <ac:spMkLst>
            <pc:docMk/>
            <pc:sldMk cId="0" sldId="331"/>
            <ac:spMk id="6" creationId="{9AEBD6D8-56B6-457F-99CB-B5872197F7BA}"/>
          </ac:spMkLst>
        </pc:spChg>
        <pc:spChg chg="add del mod">
          <ac:chgData name="Fernando Arias" userId="ea7d7f4c993350f8" providerId="LiveId" clId="{5022C42C-3CCB-48D1-A293-E5A5EEDD260A}" dt="2019-11-25T22:17:38.543" v="177"/>
          <ac:spMkLst>
            <pc:docMk/>
            <pc:sldMk cId="0" sldId="331"/>
            <ac:spMk id="7" creationId="{ABE5C2ED-8CFE-4973-9F2F-3C8314168CB1}"/>
          </ac:spMkLst>
        </pc:spChg>
        <pc:spChg chg="add del mod">
          <ac:chgData name="Fernando Arias" userId="ea7d7f4c993350f8" providerId="LiveId" clId="{5022C42C-3CCB-48D1-A293-E5A5EEDD260A}" dt="2019-11-25T22:19:02.241" v="303"/>
          <ac:spMkLst>
            <pc:docMk/>
            <pc:sldMk cId="0" sldId="331"/>
            <ac:spMk id="8" creationId="{E2BC3156-22D7-4B37-98B8-7380B9F37F82}"/>
          </ac:spMkLst>
        </pc:spChg>
        <pc:spChg chg="add del mod">
          <ac:chgData name="Fernando Arias" userId="ea7d7f4c993350f8" providerId="LiveId" clId="{5022C42C-3CCB-48D1-A293-E5A5EEDD260A}" dt="2019-11-25T22:19:02.241" v="303"/>
          <ac:spMkLst>
            <pc:docMk/>
            <pc:sldMk cId="0" sldId="331"/>
            <ac:spMk id="9" creationId="{AE8A7075-0EEB-4DD2-AF88-99783FEEA275}"/>
          </ac:spMkLst>
        </pc:spChg>
        <pc:spChg chg="add del">
          <ac:chgData name="Fernando Arias" userId="ea7d7f4c993350f8" providerId="LiveId" clId="{5022C42C-3CCB-48D1-A293-E5A5EEDD260A}" dt="2019-11-25T22:17:51.516" v="180"/>
          <ac:spMkLst>
            <pc:docMk/>
            <pc:sldMk cId="0" sldId="331"/>
            <ac:spMk id="11" creationId="{E4D19A75-697A-4FE0-93F0-C16357B49316}"/>
          </ac:spMkLst>
        </pc:spChg>
        <pc:spChg chg="add del">
          <ac:chgData name="Fernando Arias" userId="ea7d7f4c993350f8" providerId="LiveId" clId="{5022C42C-3CCB-48D1-A293-E5A5EEDD260A}" dt="2019-11-25T22:17:54.092" v="182"/>
          <ac:spMkLst>
            <pc:docMk/>
            <pc:sldMk cId="0" sldId="331"/>
            <ac:spMk id="12" creationId="{632E7B22-0B40-4431-BA81-1AD3076C3795}"/>
          </ac:spMkLst>
        </pc:spChg>
        <pc:spChg chg="add mod">
          <ac:chgData name="Fernando Arias" userId="ea7d7f4c993350f8" providerId="LiveId" clId="{5022C42C-3CCB-48D1-A293-E5A5EEDD260A}" dt="2019-11-25T22:18:06.406" v="185"/>
          <ac:spMkLst>
            <pc:docMk/>
            <pc:sldMk cId="0" sldId="331"/>
            <ac:spMk id="13" creationId="{8973035F-CC63-482C-A287-590B06498331}"/>
          </ac:spMkLst>
        </pc:spChg>
        <pc:spChg chg="del">
          <ac:chgData name="Fernando Arias" userId="ea7d7f4c993350f8" providerId="LiveId" clId="{5022C42C-3CCB-48D1-A293-E5A5EEDD260A}" dt="2019-11-25T22:17:35.051" v="176"/>
          <ac:spMkLst>
            <pc:docMk/>
            <pc:sldMk cId="0" sldId="331"/>
            <ac:spMk id="17" creationId="{AED77C1B-027D-4649-AA3F-BF13F4E0C903}"/>
          </ac:spMkLst>
        </pc:spChg>
        <pc:spChg chg="add del">
          <ac:chgData name="Fernando Arias" userId="ea7d7f4c993350f8" providerId="LiveId" clId="{5022C42C-3CCB-48D1-A293-E5A5EEDD260A}" dt="2019-11-25T22:20:32.682" v="315" actId="26606"/>
          <ac:spMkLst>
            <pc:docMk/>
            <pc:sldMk cId="0" sldId="331"/>
            <ac:spMk id="74" creationId="{EE4E366E-272A-409E-840F-9A6A64A9E3FF}"/>
          </ac:spMkLst>
        </pc:spChg>
        <pc:spChg chg="add del">
          <ac:chgData name="Fernando Arias" userId="ea7d7f4c993350f8" providerId="LiveId" clId="{5022C42C-3CCB-48D1-A293-E5A5EEDD260A}" dt="2019-11-25T22:20:32.682" v="315" actId="26606"/>
          <ac:spMkLst>
            <pc:docMk/>
            <pc:sldMk cId="0" sldId="331"/>
            <ac:spMk id="76" creationId="{A721560C-E4AB-4287-A29C-3F6916794CB9}"/>
          </ac:spMkLst>
        </pc:spChg>
        <pc:spChg chg="add del">
          <ac:chgData name="Fernando Arias" userId="ea7d7f4c993350f8" providerId="LiveId" clId="{5022C42C-3CCB-48D1-A293-E5A5EEDD260A}" dt="2019-11-25T22:20:32.682" v="315" actId="26606"/>
          <ac:spMkLst>
            <pc:docMk/>
            <pc:sldMk cId="0" sldId="331"/>
            <ac:spMk id="78" creationId="{DF6CFF07-D953-4F9C-9A0E-E0A6AACB6158}"/>
          </ac:spMkLst>
        </pc:spChg>
        <pc:spChg chg="add del">
          <ac:chgData name="Fernando Arias" userId="ea7d7f4c993350f8" providerId="LiveId" clId="{5022C42C-3CCB-48D1-A293-E5A5EEDD260A}" dt="2019-11-25T22:20:32.682" v="315" actId="26606"/>
          <ac:spMkLst>
            <pc:docMk/>
            <pc:sldMk cId="0" sldId="331"/>
            <ac:spMk id="80" creationId="{DAA4FEEE-0B5F-41BF-825D-60F9FB089568}"/>
          </ac:spMkLst>
        </pc:spChg>
        <pc:spChg chg="add del">
          <ac:chgData name="Fernando Arias" userId="ea7d7f4c993350f8" providerId="LiveId" clId="{5022C42C-3CCB-48D1-A293-E5A5EEDD260A}" dt="2019-11-25T22:20:29.943" v="312" actId="26606"/>
          <ac:spMkLst>
            <pc:docMk/>
            <pc:sldMk cId="0" sldId="331"/>
            <ac:spMk id="136" creationId="{14A2F755-5219-4C4E-9378-2C80BB08DF8E}"/>
          </ac:spMkLst>
        </pc:spChg>
        <pc:spChg chg="add del">
          <ac:chgData name="Fernando Arias" userId="ea7d7f4c993350f8" providerId="LiveId" clId="{5022C42C-3CCB-48D1-A293-E5A5EEDD260A}" dt="2019-11-25T22:20:29.943" v="312" actId="26606"/>
          <ac:spMkLst>
            <pc:docMk/>
            <pc:sldMk cId="0" sldId="331"/>
            <ac:spMk id="138" creationId="{BA042B41-CFBF-4E11-965F-B1906826A847}"/>
          </ac:spMkLst>
        </pc:spChg>
        <pc:spChg chg="add del">
          <ac:chgData name="Fernando Arias" userId="ea7d7f4c993350f8" providerId="LiveId" clId="{5022C42C-3CCB-48D1-A293-E5A5EEDD260A}" dt="2019-11-25T22:20:29.943" v="312" actId="26606"/>
          <ac:spMkLst>
            <pc:docMk/>
            <pc:sldMk cId="0" sldId="331"/>
            <ac:spMk id="140" creationId="{ED9FFD70-7E69-43F7-BAFF-08A75B3AE097}"/>
          </ac:spMkLst>
        </pc:spChg>
        <pc:spChg chg="add del">
          <ac:chgData name="Fernando Arias" userId="ea7d7f4c993350f8" providerId="LiveId" clId="{5022C42C-3CCB-48D1-A293-E5A5EEDD260A}" dt="2019-11-25T22:20:29.943" v="312" actId="26606"/>
          <ac:spMkLst>
            <pc:docMk/>
            <pc:sldMk cId="0" sldId="331"/>
            <ac:spMk id="142" creationId="{9A87AD7E-457F-4836-8DDE-FFE0F009388A}"/>
          </ac:spMkLst>
        </pc:spChg>
        <pc:spChg chg="mod ord">
          <ac:chgData name="Fernando Arias" userId="ea7d7f4c993350f8" providerId="LiveId" clId="{5022C42C-3CCB-48D1-A293-E5A5EEDD260A}" dt="2019-11-25T22:19:53.674" v="309" actId="26606"/>
          <ac:spMkLst>
            <pc:docMk/>
            <pc:sldMk cId="0" sldId="331"/>
            <ac:spMk id="32770" creationId="{C76B53FB-E002-4738-B1B0-EBFCCF3B44CA}"/>
          </ac:spMkLst>
        </pc:spChg>
        <pc:spChg chg="mod">
          <ac:chgData name="Fernando Arias" userId="ea7d7f4c993350f8" providerId="LiveId" clId="{5022C42C-3CCB-48D1-A293-E5A5EEDD260A}" dt="2019-11-25T22:19:53.674" v="309" actId="26606"/>
          <ac:spMkLst>
            <pc:docMk/>
            <pc:sldMk cId="0" sldId="331"/>
            <ac:spMk id="32771" creationId="{AB06E9B6-DF2F-46B2-9200-629B0E98FD79}"/>
          </ac:spMkLst>
        </pc:spChg>
        <pc:spChg chg="add del">
          <ac:chgData name="Fernando Arias" userId="ea7d7f4c993350f8" providerId="LiveId" clId="{5022C42C-3CCB-48D1-A293-E5A5EEDD260A}" dt="2019-11-25T22:20:32.671" v="314" actId="26606"/>
          <ac:spMkLst>
            <pc:docMk/>
            <pc:sldMk cId="0" sldId="331"/>
            <ac:spMk id="32773" creationId="{04A3DA6D-FED2-4369-9ACD-B578C8790D66}"/>
          </ac:spMkLst>
        </pc:spChg>
        <pc:spChg chg="add del">
          <ac:chgData name="Fernando Arias" userId="ea7d7f4c993350f8" providerId="LiveId" clId="{5022C42C-3CCB-48D1-A293-E5A5EEDD260A}" dt="2019-11-25T22:20:32.671" v="314" actId="26606"/>
          <ac:spMkLst>
            <pc:docMk/>
            <pc:sldMk cId="0" sldId="331"/>
            <ac:spMk id="32774" creationId="{163C72DE-4C01-4F6C-9020-327690ADA850}"/>
          </ac:spMkLst>
        </pc:spChg>
        <pc:spChg chg="add del">
          <ac:chgData name="Fernando Arias" userId="ea7d7f4c993350f8" providerId="LiveId" clId="{5022C42C-3CCB-48D1-A293-E5A5EEDD260A}" dt="2019-11-25T22:20:32.671" v="314" actId="26606"/>
          <ac:spMkLst>
            <pc:docMk/>
            <pc:sldMk cId="0" sldId="331"/>
            <ac:spMk id="32775" creationId="{5627181E-8B3E-4EFB-8F43-17296B86C0D6}"/>
          </ac:spMkLst>
        </pc:spChg>
        <pc:spChg chg="add del">
          <ac:chgData name="Fernando Arias" userId="ea7d7f4c993350f8" providerId="LiveId" clId="{5022C42C-3CCB-48D1-A293-E5A5EEDD260A}" dt="2019-11-25T22:20:32.671" v="314" actId="26606"/>
          <ac:spMkLst>
            <pc:docMk/>
            <pc:sldMk cId="0" sldId="331"/>
            <ac:spMk id="32776" creationId="{2E45DBDE-EAD7-4DEE-B77D-577BBB0A1318}"/>
          </ac:spMkLst>
        </pc:spChg>
        <pc:spChg chg="add">
          <ac:chgData name="Fernando Arias" userId="ea7d7f4c993350f8" providerId="LiveId" clId="{5022C42C-3CCB-48D1-A293-E5A5EEDD260A}" dt="2019-11-25T22:20:32.682" v="315" actId="26606"/>
          <ac:spMkLst>
            <pc:docMk/>
            <pc:sldMk cId="0" sldId="331"/>
            <ac:spMk id="32778" creationId="{733C366C-B026-4F3B-8722-9D9A19932E15}"/>
          </ac:spMkLst>
        </pc:spChg>
        <pc:spChg chg="add">
          <ac:chgData name="Fernando Arias" userId="ea7d7f4c993350f8" providerId="LiveId" clId="{5022C42C-3CCB-48D1-A293-E5A5EEDD260A}" dt="2019-11-25T22:20:32.682" v="315" actId="26606"/>
          <ac:spMkLst>
            <pc:docMk/>
            <pc:sldMk cId="0" sldId="331"/>
            <ac:spMk id="32779" creationId="{4D400B69-2494-479E-8545-BBA72DFB423C}"/>
          </ac:spMkLst>
        </pc:spChg>
        <pc:spChg chg="add">
          <ac:chgData name="Fernando Arias" userId="ea7d7f4c993350f8" providerId="LiveId" clId="{5022C42C-3CCB-48D1-A293-E5A5EEDD260A}" dt="2019-11-25T22:20:32.682" v="315" actId="26606"/>
          <ac:spMkLst>
            <pc:docMk/>
            <pc:sldMk cId="0" sldId="331"/>
            <ac:spMk id="32780" creationId="{8D39A6C1-9019-47C8-BA18-3E66D432165C}"/>
          </ac:spMkLst>
        </pc:spChg>
        <pc:spChg chg="add">
          <ac:chgData name="Fernando Arias" userId="ea7d7f4c993350f8" providerId="LiveId" clId="{5022C42C-3CCB-48D1-A293-E5A5EEDD260A}" dt="2019-11-25T22:20:32.682" v="315" actId="26606"/>
          <ac:spMkLst>
            <pc:docMk/>
            <pc:sldMk cId="0" sldId="331"/>
            <ac:spMk id="32781" creationId="{5738E886-9903-455B-9070-849A8137D21A}"/>
          </ac:spMkLst>
        </pc:spChg>
        <pc:picChg chg="add mod">
          <ac:chgData name="Fernando Arias" userId="ea7d7f4c993350f8" providerId="LiveId" clId="{5022C42C-3CCB-48D1-A293-E5A5EEDD260A}" dt="2019-11-25T22:20:32.682" v="315" actId="26606"/>
          <ac:picMkLst>
            <pc:docMk/>
            <pc:sldMk cId="0" sldId="331"/>
            <ac:picMk id="71" creationId="{E9B66A2C-C1F4-4F53-84EA-10D16B491786}"/>
          </ac:picMkLst>
        </pc:picChg>
      </pc:sldChg>
      <pc:sldChg chg="addSp delSp modSp mod setBg">
        <pc:chgData name="Fernando Arias" userId="ea7d7f4c993350f8" providerId="LiveId" clId="{5022C42C-3CCB-48D1-A293-E5A5EEDD260A}" dt="2019-11-25T22:32:41.029" v="650" actId="26606"/>
        <pc:sldMkLst>
          <pc:docMk/>
          <pc:sldMk cId="0" sldId="332"/>
        </pc:sldMkLst>
        <pc:spChg chg="add del mod">
          <ac:chgData name="Fernando Arias" userId="ea7d7f4c993350f8" providerId="LiveId" clId="{5022C42C-3CCB-48D1-A293-E5A5EEDD260A}" dt="2019-11-25T22:32:15.406" v="644"/>
          <ac:spMkLst>
            <pc:docMk/>
            <pc:sldMk cId="0" sldId="332"/>
            <ac:spMk id="2" creationId="{26AE7AD8-18FF-4260-BA69-11920FA0776F}"/>
          </ac:spMkLst>
        </pc:spChg>
        <pc:spChg chg="add del mod">
          <ac:chgData name="Fernando Arias" userId="ea7d7f4c993350f8" providerId="LiveId" clId="{5022C42C-3CCB-48D1-A293-E5A5EEDD260A}" dt="2019-11-25T22:32:15.406" v="644"/>
          <ac:spMkLst>
            <pc:docMk/>
            <pc:sldMk cId="0" sldId="332"/>
            <ac:spMk id="3" creationId="{F66A8B7F-BFA9-42FE-AE72-7445E19136D2}"/>
          </ac:spMkLst>
        </pc:spChg>
        <pc:spChg chg="add del mod">
          <ac:chgData name="Fernando Arias" userId="ea7d7f4c993350f8" providerId="LiveId" clId="{5022C42C-3CCB-48D1-A293-E5A5EEDD260A}" dt="2019-11-25T22:32:25.723" v="646" actId="1032"/>
          <ac:spMkLst>
            <pc:docMk/>
            <pc:sldMk cId="0" sldId="332"/>
            <ac:spMk id="5" creationId="{BF2BD397-4994-4994-B2DE-A231169DCACB}"/>
          </ac:spMkLst>
        </pc:spChg>
        <pc:spChg chg="del mod">
          <ac:chgData name="Fernando Arias" userId="ea7d7f4c993350f8" providerId="LiveId" clId="{5022C42C-3CCB-48D1-A293-E5A5EEDD260A}" dt="2019-11-25T22:32:17.187" v="645" actId="478"/>
          <ac:spMkLst>
            <pc:docMk/>
            <pc:sldMk cId="0" sldId="332"/>
            <ac:spMk id="6" creationId="{E72F1661-A804-429A-BEFD-075E522DA3F5}"/>
          </ac:spMkLst>
        </pc:spChg>
        <pc:spChg chg="add">
          <ac:chgData name="Fernando Arias" userId="ea7d7f4c993350f8" providerId="LiveId" clId="{5022C42C-3CCB-48D1-A293-E5A5EEDD260A}" dt="2019-11-25T22:32:41.029" v="650" actId="26606"/>
          <ac:spMkLst>
            <pc:docMk/>
            <pc:sldMk cId="0" sldId="332"/>
            <ac:spMk id="76" creationId="{D42CF425-7213-4F89-B0FF-4C2BDDD9C680}"/>
          </ac:spMkLst>
        </pc:spChg>
        <pc:spChg chg="add">
          <ac:chgData name="Fernando Arias" userId="ea7d7f4c993350f8" providerId="LiveId" clId="{5022C42C-3CCB-48D1-A293-E5A5EEDD260A}" dt="2019-11-25T22:32:41.029" v="650" actId="26606"/>
          <ac:spMkLst>
            <pc:docMk/>
            <pc:sldMk cId="0" sldId="332"/>
            <ac:spMk id="82" creationId="{202A25CB-1ED1-4C87-AB49-8D3BC684D1CE}"/>
          </ac:spMkLst>
        </pc:spChg>
        <pc:spChg chg="add">
          <ac:chgData name="Fernando Arias" userId="ea7d7f4c993350f8" providerId="LiveId" clId="{5022C42C-3CCB-48D1-A293-E5A5EEDD260A}" dt="2019-11-25T22:32:41.029" v="650" actId="26606"/>
          <ac:spMkLst>
            <pc:docMk/>
            <pc:sldMk cId="0" sldId="332"/>
            <ac:spMk id="84" creationId="{3484F10F-334C-431A-8E30-B66B496C56E8}"/>
          </ac:spMkLst>
        </pc:spChg>
        <pc:spChg chg="add">
          <ac:chgData name="Fernando Arias" userId="ea7d7f4c993350f8" providerId="LiveId" clId="{5022C42C-3CCB-48D1-A293-E5A5EEDD260A}" dt="2019-11-25T22:32:41.029" v="650" actId="26606"/>
          <ac:spMkLst>
            <pc:docMk/>
            <pc:sldMk cId="0" sldId="332"/>
            <ac:spMk id="86" creationId="{AEA0BB24-2B23-4B19-996F-58DA607EE280}"/>
          </ac:spMkLst>
        </pc:spChg>
        <pc:spChg chg="mod ord">
          <ac:chgData name="Fernando Arias" userId="ea7d7f4c993350f8" providerId="LiveId" clId="{5022C42C-3CCB-48D1-A293-E5A5EEDD260A}" dt="2019-11-25T22:32:41.029" v="650" actId="26606"/>
          <ac:spMkLst>
            <pc:docMk/>
            <pc:sldMk cId="0" sldId="332"/>
            <ac:spMk id="43010" creationId="{444CE060-FDB2-48D5-A7B0-B5374B6FB2F9}"/>
          </ac:spMkLst>
        </pc:spChg>
        <pc:spChg chg="mod">
          <ac:chgData name="Fernando Arias" userId="ea7d7f4c993350f8" providerId="LiveId" clId="{5022C42C-3CCB-48D1-A293-E5A5EEDD260A}" dt="2019-11-25T22:32:41.029" v="650" actId="26606"/>
          <ac:spMkLst>
            <pc:docMk/>
            <pc:sldMk cId="0" sldId="332"/>
            <ac:spMk id="43011" creationId="{3367194B-4188-4639-B752-B9327988CA01}"/>
          </ac:spMkLst>
        </pc:spChg>
        <pc:graphicFrameChg chg="add mod">
          <ac:chgData name="Fernando Arias" userId="ea7d7f4c993350f8" providerId="LiveId" clId="{5022C42C-3CCB-48D1-A293-E5A5EEDD260A}" dt="2019-11-25T22:32:28.957" v="649" actId="20577"/>
          <ac:graphicFrameMkLst>
            <pc:docMk/>
            <pc:sldMk cId="0" sldId="332"/>
            <ac:graphicFrameMk id="7" creationId="{24B3CF66-1B58-41A2-B7D5-B8EBE18BC1C3}"/>
          </ac:graphicFrameMkLst>
        </pc:graphicFrameChg>
        <pc:picChg chg="add">
          <ac:chgData name="Fernando Arias" userId="ea7d7f4c993350f8" providerId="LiveId" clId="{5022C42C-3CCB-48D1-A293-E5A5EEDD260A}" dt="2019-11-25T22:32:41.029" v="650" actId="26606"/>
          <ac:picMkLst>
            <pc:docMk/>
            <pc:sldMk cId="0" sldId="332"/>
            <ac:picMk id="72" creationId="{412E3267-7ABE-412B-8580-47EC0D1F61FE}"/>
          </ac:picMkLst>
        </pc:picChg>
        <pc:picChg chg="add">
          <ac:chgData name="Fernando Arias" userId="ea7d7f4c993350f8" providerId="LiveId" clId="{5022C42C-3CCB-48D1-A293-E5A5EEDD260A}" dt="2019-11-25T22:32:41.029" v="650" actId="26606"/>
          <ac:picMkLst>
            <pc:docMk/>
            <pc:sldMk cId="0" sldId="332"/>
            <ac:picMk id="74" creationId="{20B62C5A-2250-4380-AB23-DB87446CCED0}"/>
          </ac:picMkLst>
        </pc:picChg>
        <pc:picChg chg="add">
          <ac:chgData name="Fernando Arias" userId="ea7d7f4c993350f8" providerId="LiveId" clId="{5022C42C-3CCB-48D1-A293-E5A5EEDD260A}" dt="2019-11-25T22:32:41.029" v="650" actId="26606"/>
          <ac:picMkLst>
            <pc:docMk/>
            <pc:sldMk cId="0" sldId="332"/>
            <ac:picMk id="78" creationId="{D35DA97D-88F8-4249-B650-4FC9FD50A382}"/>
          </ac:picMkLst>
        </pc:picChg>
        <pc:picChg chg="add">
          <ac:chgData name="Fernando Arias" userId="ea7d7f4c993350f8" providerId="LiveId" clId="{5022C42C-3CCB-48D1-A293-E5A5EEDD260A}" dt="2019-11-25T22:32:41.029" v="650" actId="26606"/>
          <ac:picMkLst>
            <pc:docMk/>
            <pc:sldMk cId="0" sldId="332"/>
            <ac:picMk id="80" creationId="{43F38673-6E30-4BAE-AC67-0B283EBF4291}"/>
          </ac:picMkLst>
        </pc:picChg>
      </pc:sldChg>
      <pc:sldChg chg="addSp delSp modSp">
        <pc:chgData name="Fernando Arias" userId="ea7d7f4c993350f8" providerId="LiveId" clId="{5022C42C-3CCB-48D1-A293-E5A5EEDD260A}" dt="2019-11-25T22:33:22.645" v="655"/>
        <pc:sldMkLst>
          <pc:docMk/>
          <pc:sldMk cId="0" sldId="333"/>
        </pc:sldMkLst>
        <pc:spChg chg="add del mod">
          <ac:chgData name="Fernando Arias" userId="ea7d7f4c993350f8" providerId="LiveId" clId="{5022C42C-3CCB-48D1-A293-E5A5EEDD260A}" dt="2019-11-25T22:33:22.645" v="655"/>
          <ac:spMkLst>
            <pc:docMk/>
            <pc:sldMk cId="0" sldId="333"/>
            <ac:spMk id="2" creationId="{5CA68924-44C6-4FC0-992C-ACBC4B3BD352}"/>
          </ac:spMkLst>
        </pc:spChg>
        <pc:spChg chg="add del mod">
          <ac:chgData name="Fernando Arias" userId="ea7d7f4c993350f8" providerId="LiveId" clId="{5022C42C-3CCB-48D1-A293-E5A5EEDD260A}" dt="2019-11-25T22:33:22.645" v="655"/>
          <ac:spMkLst>
            <pc:docMk/>
            <pc:sldMk cId="0" sldId="333"/>
            <ac:spMk id="3" creationId="{CF7D0DBF-1388-4B09-BCE7-AD9841068EBD}"/>
          </ac:spMkLst>
        </pc:spChg>
        <pc:spChg chg="mod">
          <ac:chgData name="Fernando Arias" userId="ea7d7f4c993350f8" providerId="LiveId" clId="{5022C42C-3CCB-48D1-A293-E5A5EEDD260A}" dt="2019-11-25T22:33:19.797" v="654" actId="27636"/>
          <ac:spMkLst>
            <pc:docMk/>
            <pc:sldMk cId="0" sldId="333"/>
            <ac:spMk id="48132" creationId="{90BE243D-937F-4B67-9E84-795364BB7CEB}"/>
          </ac:spMkLst>
        </pc:spChg>
      </pc:sldChg>
      <pc:sldChg chg="addSp delSp modSp delDesignElem">
        <pc:chgData name="Fernando Arias" userId="ea7d7f4c993350f8" providerId="LiveId" clId="{5022C42C-3CCB-48D1-A293-E5A5EEDD260A}" dt="2019-11-25T22:33:59.749" v="665" actId="26606"/>
        <pc:sldMkLst>
          <pc:docMk/>
          <pc:sldMk cId="0" sldId="334"/>
        </pc:sldMkLst>
        <pc:spChg chg="add del">
          <ac:chgData name="Fernando Arias" userId="ea7d7f4c993350f8" providerId="LiveId" clId="{5022C42C-3CCB-48D1-A293-E5A5EEDD260A}" dt="2019-11-25T22:01:37.327" v="33"/>
          <ac:spMkLst>
            <pc:docMk/>
            <pc:sldMk cId="0" sldId="334"/>
            <ac:spMk id="79" creationId="{4AC0CD9D-7610-4620-93B4-798CCD9AB581}"/>
          </ac:spMkLst>
        </pc:spChg>
        <pc:spChg chg="add del">
          <ac:chgData name="Fernando Arias" userId="ea7d7f4c993350f8" providerId="LiveId" clId="{5022C42C-3CCB-48D1-A293-E5A5EEDD260A}" dt="2019-11-25T22:01:37.327" v="33"/>
          <ac:spMkLst>
            <pc:docMk/>
            <pc:sldMk cId="0" sldId="334"/>
            <ac:spMk id="85" creationId="{DE4D62F9-188E-4530-84C2-24BDEE4BEB82}"/>
          </ac:spMkLst>
        </pc:spChg>
        <pc:spChg chg="add del">
          <ac:chgData name="Fernando Arias" userId="ea7d7f4c993350f8" providerId="LiveId" clId="{5022C42C-3CCB-48D1-A293-E5A5EEDD260A}" dt="2019-11-25T22:01:37.327" v="33"/>
          <ac:spMkLst>
            <pc:docMk/>
            <pc:sldMk cId="0" sldId="334"/>
            <ac:spMk id="87" creationId="{B87E4204-E93C-417B-9ED0-F81552DE87E4}"/>
          </ac:spMkLst>
        </pc:spChg>
        <pc:spChg chg="add del">
          <ac:chgData name="Fernando Arias" userId="ea7d7f4c993350f8" providerId="LiveId" clId="{5022C42C-3CCB-48D1-A293-E5A5EEDD260A}" dt="2019-11-25T22:01:37.327" v="33"/>
          <ac:spMkLst>
            <pc:docMk/>
            <pc:sldMk cId="0" sldId="334"/>
            <ac:spMk id="89" creationId="{068E4A00-82CC-4AD0-B631-F820AEE40F36}"/>
          </ac:spMkLst>
        </pc:spChg>
        <pc:spChg chg="add del">
          <ac:chgData name="Fernando Arias" userId="ea7d7f4c993350f8" providerId="LiveId" clId="{5022C42C-3CCB-48D1-A293-E5A5EEDD260A}" dt="2019-11-25T22:01:37.327" v="33"/>
          <ac:spMkLst>
            <pc:docMk/>
            <pc:sldMk cId="0" sldId="334"/>
            <ac:spMk id="91" creationId="{463665DF-25B8-4EE2-8F85-921EF38BE2D0}"/>
          </ac:spMkLst>
        </pc:spChg>
        <pc:spChg chg="add del">
          <ac:chgData name="Fernando Arias" userId="ea7d7f4c993350f8" providerId="LiveId" clId="{5022C42C-3CCB-48D1-A293-E5A5EEDD260A}" dt="2019-11-25T22:01:37.327" v="33"/>
          <ac:spMkLst>
            <pc:docMk/>
            <pc:sldMk cId="0" sldId="334"/>
            <ac:spMk id="93" creationId="{B3378DC2-950E-4B63-B833-32DE4719A85C}"/>
          </ac:spMkLst>
        </pc:spChg>
        <pc:spChg chg="mod">
          <ac:chgData name="Fernando Arias" userId="ea7d7f4c993350f8" providerId="LiveId" clId="{5022C42C-3CCB-48D1-A293-E5A5EEDD260A}" dt="2019-11-25T22:33:59.749" v="665" actId="26606"/>
          <ac:spMkLst>
            <pc:docMk/>
            <pc:sldMk cId="0" sldId="334"/>
            <ac:spMk id="53251" creationId="{AE151E93-5813-4C57-B304-18E0018E6C27}"/>
          </ac:spMkLst>
        </pc:spChg>
        <pc:spChg chg="mod">
          <ac:chgData name="Fernando Arias" userId="ea7d7f4c993350f8" providerId="LiveId" clId="{5022C42C-3CCB-48D1-A293-E5A5EEDD260A}" dt="2019-11-25T22:33:59.749" v="665" actId="26606"/>
          <ac:spMkLst>
            <pc:docMk/>
            <pc:sldMk cId="0" sldId="334"/>
            <ac:spMk id="53252" creationId="{7924A760-261E-474E-9F45-F56A8BC025A2}"/>
          </ac:spMkLst>
        </pc:spChg>
        <pc:spChg chg="mod">
          <ac:chgData name="Fernando Arias" userId="ea7d7f4c993350f8" providerId="LiveId" clId="{5022C42C-3CCB-48D1-A293-E5A5EEDD260A}" dt="2019-11-25T22:33:59.749" v="665" actId="26606"/>
          <ac:spMkLst>
            <pc:docMk/>
            <pc:sldMk cId="0" sldId="334"/>
            <ac:spMk id="53254" creationId="{1AA9BF26-3F8C-4341-B604-525094C1B038}"/>
          </ac:spMkLst>
        </pc:spChg>
        <pc:spChg chg="add">
          <ac:chgData name="Fernando Arias" userId="ea7d7f4c993350f8" providerId="LiveId" clId="{5022C42C-3CCB-48D1-A293-E5A5EEDD260A}" dt="2019-11-25T22:33:59.749" v="665" actId="26606"/>
          <ac:spMkLst>
            <pc:docMk/>
            <pc:sldMk cId="0" sldId="334"/>
            <ac:spMk id="53258" creationId="{4AC0CD9D-7610-4620-93B4-798CCD9AB581}"/>
          </ac:spMkLst>
        </pc:spChg>
        <pc:spChg chg="add">
          <ac:chgData name="Fernando Arias" userId="ea7d7f4c993350f8" providerId="LiveId" clId="{5022C42C-3CCB-48D1-A293-E5A5EEDD260A}" dt="2019-11-25T22:33:59.749" v="665" actId="26606"/>
          <ac:spMkLst>
            <pc:docMk/>
            <pc:sldMk cId="0" sldId="334"/>
            <ac:spMk id="53261" creationId="{DE4D62F9-188E-4530-84C2-24BDEE4BEB82}"/>
          </ac:spMkLst>
        </pc:spChg>
        <pc:spChg chg="add">
          <ac:chgData name="Fernando Arias" userId="ea7d7f4c993350f8" providerId="LiveId" clId="{5022C42C-3CCB-48D1-A293-E5A5EEDD260A}" dt="2019-11-25T22:33:59.749" v="665" actId="26606"/>
          <ac:spMkLst>
            <pc:docMk/>
            <pc:sldMk cId="0" sldId="334"/>
            <ac:spMk id="53262" creationId="{B87E4204-E93C-417B-9ED0-F81552DE87E4}"/>
          </ac:spMkLst>
        </pc:spChg>
        <pc:spChg chg="add">
          <ac:chgData name="Fernando Arias" userId="ea7d7f4c993350f8" providerId="LiveId" clId="{5022C42C-3CCB-48D1-A293-E5A5EEDD260A}" dt="2019-11-25T22:33:59.749" v="665" actId="26606"/>
          <ac:spMkLst>
            <pc:docMk/>
            <pc:sldMk cId="0" sldId="334"/>
            <ac:spMk id="53263" creationId="{068E4A00-82CC-4AD0-B631-F820AEE40F36}"/>
          </ac:spMkLst>
        </pc:spChg>
        <pc:spChg chg="add">
          <ac:chgData name="Fernando Arias" userId="ea7d7f4c993350f8" providerId="LiveId" clId="{5022C42C-3CCB-48D1-A293-E5A5EEDD260A}" dt="2019-11-25T22:33:59.749" v="665" actId="26606"/>
          <ac:spMkLst>
            <pc:docMk/>
            <pc:sldMk cId="0" sldId="334"/>
            <ac:spMk id="53264" creationId="{463665DF-25B8-4EE2-8F85-921EF38BE2D0}"/>
          </ac:spMkLst>
        </pc:spChg>
        <pc:spChg chg="add">
          <ac:chgData name="Fernando Arias" userId="ea7d7f4c993350f8" providerId="LiveId" clId="{5022C42C-3CCB-48D1-A293-E5A5EEDD260A}" dt="2019-11-25T22:33:59.749" v="665" actId="26606"/>
          <ac:spMkLst>
            <pc:docMk/>
            <pc:sldMk cId="0" sldId="334"/>
            <ac:spMk id="53265" creationId="{B3378DC2-950E-4B63-B833-32DE4719A85C}"/>
          </ac:spMkLst>
        </pc:spChg>
        <pc:picChg chg="mod">
          <ac:chgData name="Fernando Arias" userId="ea7d7f4c993350f8" providerId="LiveId" clId="{5022C42C-3CCB-48D1-A293-E5A5EEDD260A}" dt="2019-11-25T22:00:57.067" v="8" actId="26606"/>
          <ac:picMkLst>
            <pc:docMk/>
            <pc:sldMk cId="0" sldId="334"/>
            <ac:picMk id="7" creationId="{2A4F57E9-D184-4F3E-A79B-ACE712AD4B7B}"/>
          </ac:picMkLst>
        </pc:picChg>
        <pc:picChg chg="add del">
          <ac:chgData name="Fernando Arias" userId="ea7d7f4c993350f8" providerId="LiveId" clId="{5022C42C-3CCB-48D1-A293-E5A5EEDD260A}" dt="2019-11-25T22:01:37.327" v="33"/>
          <ac:picMkLst>
            <pc:docMk/>
            <pc:sldMk cId="0" sldId="334"/>
            <ac:picMk id="75" creationId="{41B68C77-138E-4BF7-A276-BD0C78A4219F}"/>
          </ac:picMkLst>
        </pc:picChg>
        <pc:picChg chg="add del">
          <ac:chgData name="Fernando Arias" userId="ea7d7f4c993350f8" providerId="LiveId" clId="{5022C42C-3CCB-48D1-A293-E5A5EEDD260A}" dt="2019-11-25T22:01:37.327" v="33"/>
          <ac:picMkLst>
            <pc:docMk/>
            <pc:sldMk cId="0" sldId="334"/>
            <ac:picMk id="77" creationId="{7C268552-D473-46ED-B1B8-422042C4DEF1}"/>
          </ac:picMkLst>
        </pc:picChg>
        <pc:picChg chg="add del">
          <ac:chgData name="Fernando Arias" userId="ea7d7f4c993350f8" providerId="LiveId" clId="{5022C42C-3CCB-48D1-A293-E5A5EEDD260A}" dt="2019-11-25T22:01:37.327" v="33"/>
          <ac:picMkLst>
            <pc:docMk/>
            <pc:sldMk cId="0" sldId="334"/>
            <ac:picMk id="81" creationId="{B9238B3E-24AA-439A-B527-6C5DF6D72145}"/>
          </ac:picMkLst>
        </pc:picChg>
        <pc:picChg chg="add del">
          <ac:chgData name="Fernando Arias" userId="ea7d7f4c993350f8" providerId="LiveId" clId="{5022C42C-3CCB-48D1-A293-E5A5EEDD260A}" dt="2019-11-25T22:01:37.327" v="33"/>
          <ac:picMkLst>
            <pc:docMk/>
            <pc:sldMk cId="0" sldId="334"/>
            <ac:picMk id="83" creationId="{69F01145-BEA3-4CBF-AA21-10077B948CA8}"/>
          </ac:picMkLst>
        </pc:picChg>
        <pc:picChg chg="add">
          <ac:chgData name="Fernando Arias" userId="ea7d7f4c993350f8" providerId="LiveId" clId="{5022C42C-3CCB-48D1-A293-E5A5EEDD260A}" dt="2019-11-25T22:33:59.749" v="665" actId="26606"/>
          <ac:picMkLst>
            <pc:docMk/>
            <pc:sldMk cId="0" sldId="334"/>
            <ac:picMk id="53256" creationId="{41B68C77-138E-4BF7-A276-BD0C78A4219F}"/>
          </ac:picMkLst>
        </pc:picChg>
        <pc:picChg chg="add">
          <ac:chgData name="Fernando Arias" userId="ea7d7f4c993350f8" providerId="LiveId" clId="{5022C42C-3CCB-48D1-A293-E5A5EEDD260A}" dt="2019-11-25T22:33:59.749" v="665" actId="26606"/>
          <ac:picMkLst>
            <pc:docMk/>
            <pc:sldMk cId="0" sldId="334"/>
            <ac:picMk id="53257" creationId="{7C268552-D473-46ED-B1B8-422042C4DEF1}"/>
          </ac:picMkLst>
        </pc:picChg>
        <pc:picChg chg="add">
          <ac:chgData name="Fernando Arias" userId="ea7d7f4c993350f8" providerId="LiveId" clId="{5022C42C-3CCB-48D1-A293-E5A5EEDD260A}" dt="2019-11-25T22:33:59.749" v="665" actId="26606"/>
          <ac:picMkLst>
            <pc:docMk/>
            <pc:sldMk cId="0" sldId="334"/>
            <ac:picMk id="53259" creationId="{B9238B3E-24AA-439A-B527-6C5DF6D72145}"/>
          </ac:picMkLst>
        </pc:picChg>
        <pc:picChg chg="add">
          <ac:chgData name="Fernando Arias" userId="ea7d7f4c993350f8" providerId="LiveId" clId="{5022C42C-3CCB-48D1-A293-E5A5EEDD260A}" dt="2019-11-25T22:33:59.749" v="665" actId="26606"/>
          <ac:picMkLst>
            <pc:docMk/>
            <pc:sldMk cId="0" sldId="334"/>
            <ac:picMk id="53260" creationId="{69F01145-BEA3-4CBF-AA21-10077B948CA8}"/>
          </ac:picMkLst>
        </pc:picChg>
      </pc:sldChg>
      <pc:sldChg chg="addSp modSp mod setBg">
        <pc:chgData name="Fernando Arias" userId="ea7d7f4c993350f8" providerId="LiveId" clId="{5022C42C-3CCB-48D1-A293-E5A5EEDD260A}" dt="2019-11-25T22:04:19.009" v="56" actId="26606"/>
        <pc:sldMkLst>
          <pc:docMk/>
          <pc:sldMk cId="0" sldId="335"/>
        </pc:sldMkLst>
        <pc:spChg chg="add">
          <ac:chgData name="Fernando Arias" userId="ea7d7f4c993350f8" providerId="LiveId" clId="{5022C42C-3CCB-48D1-A293-E5A5EEDD260A}" dt="2019-11-25T22:04:19.009" v="56" actId="26606"/>
          <ac:spMkLst>
            <pc:docMk/>
            <pc:sldMk cId="0" sldId="335"/>
            <ac:spMk id="72" creationId="{DE27238C-8EAF-4098-86E6-7723B7DAE601}"/>
          </ac:spMkLst>
        </pc:spChg>
        <pc:spChg chg="add">
          <ac:chgData name="Fernando Arias" userId="ea7d7f4c993350f8" providerId="LiveId" clId="{5022C42C-3CCB-48D1-A293-E5A5EEDD260A}" dt="2019-11-25T22:04:19.009" v="56" actId="26606"/>
          <ac:spMkLst>
            <pc:docMk/>
            <pc:sldMk cId="0" sldId="335"/>
            <ac:spMk id="74" creationId="{992F97B1-1891-4FCC-9E5F-BA97EDB48F89}"/>
          </ac:spMkLst>
        </pc:spChg>
        <pc:spChg chg="add">
          <ac:chgData name="Fernando Arias" userId="ea7d7f4c993350f8" providerId="LiveId" clId="{5022C42C-3CCB-48D1-A293-E5A5EEDD260A}" dt="2019-11-25T22:04:19.009" v="56" actId="26606"/>
          <ac:spMkLst>
            <pc:docMk/>
            <pc:sldMk cId="0" sldId="335"/>
            <ac:spMk id="76" creationId="{78C6C821-FEE1-4EB6-9590-C021440C77DE}"/>
          </ac:spMkLst>
        </pc:spChg>
        <pc:spChg chg="add">
          <ac:chgData name="Fernando Arias" userId="ea7d7f4c993350f8" providerId="LiveId" clId="{5022C42C-3CCB-48D1-A293-E5A5EEDD260A}" dt="2019-11-25T22:04:19.009" v="56" actId="26606"/>
          <ac:spMkLst>
            <pc:docMk/>
            <pc:sldMk cId="0" sldId="335"/>
            <ac:spMk id="78" creationId="{B61A74B3-E247-44D4-8C48-FAE8E2056401}"/>
          </ac:spMkLst>
        </pc:spChg>
        <pc:spChg chg="mod">
          <ac:chgData name="Fernando Arias" userId="ea7d7f4c993350f8" providerId="LiveId" clId="{5022C42C-3CCB-48D1-A293-E5A5EEDD260A}" dt="2019-11-25T22:04:19.009" v="56" actId="26606"/>
          <ac:spMkLst>
            <pc:docMk/>
            <pc:sldMk cId="0" sldId="335"/>
            <ac:spMk id="12291" creationId="{6F999331-ACFA-4B03-A41F-B2C74D9E63E2}"/>
          </ac:spMkLst>
        </pc:spChg>
      </pc:sldChg>
      <pc:sldChg chg="addSp delSp modSp mod setBg delDesignElem">
        <pc:chgData name="Fernando Arias" userId="ea7d7f4c993350f8" providerId="LiveId" clId="{5022C42C-3CCB-48D1-A293-E5A5EEDD260A}" dt="2019-11-25T22:35:26.518" v="688"/>
        <pc:sldMkLst>
          <pc:docMk/>
          <pc:sldMk cId="0" sldId="336"/>
        </pc:sldMkLst>
        <pc:spChg chg="add mod">
          <ac:chgData name="Fernando Arias" userId="ea7d7f4c993350f8" providerId="LiveId" clId="{5022C42C-3CCB-48D1-A293-E5A5EEDD260A}" dt="2019-11-25T22:35:10.793" v="680" actId="122"/>
          <ac:spMkLst>
            <pc:docMk/>
            <pc:sldMk cId="0" sldId="336"/>
            <ac:spMk id="2" creationId="{879C1243-1325-4AE8-BDD5-B176CD9EB365}"/>
          </ac:spMkLst>
        </pc:spChg>
        <pc:spChg chg="add del mod">
          <ac:chgData name="Fernando Arias" userId="ea7d7f4c993350f8" providerId="LiveId" clId="{5022C42C-3CCB-48D1-A293-E5A5EEDD260A}" dt="2019-11-25T22:34:53.086" v="676"/>
          <ac:spMkLst>
            <pc:docMk/>
            <pc:sldMk cId="0" sldId="336"/>
            <ac:spMk id="3" creationId="{499EFE69-4334-4A06-9E40-E3EE40D9702E}"/>
          </ac:spMkLst>
        </pc:spChg>
        <pc:spChg chg="add del mod">
          <ac:chgData name="Fernando Arias" userId="ea7d7f4c993350f8" providerId="LiveId" clId="{5022C42C-3CCB-48D1-A293-E5A5EEDD260A}" dt="2019-11-25T22:34:56.727" v="677"/>
          <ac:spMkLst>
            <pc:docMk/>
            <pc:sldMk cId="0" sldId="336"/>
            <ac:spMk id="4" creationId="{BD211DFF-2062-4074-A80D-C23992C3528E}"/>
          </ac:spMkLst>
        </pc:spChg>
        <pc:spChg chg="add del mod">
          <ac:chgData name="Fernando Arias" userId="ea7d7f4c993350f8" providerId="LiveId" clId="{5022C42C-3CCB-48D1-A293-E5A5EEDD260A}" dt="2019-11-25T22:34:56.727" v="677"/>
          <ac:spMkLst>
            <pc:docMk/>
            <pc:sldMk cId="0" sldId="336"/>
            <ac:spMk id="5" creationId="{055227F9-EDD2-4945-83AC-709291E8DE72}"/>
          </ac:spMkLst>
        </pc:spChg>
        <pc:spChg chg="add del mod">
          <ac:chgData name="Fernando Arias" userId="ea7d7f4c993350f8" providerId="LiveId" clId="{5022C42C-3CCB-48D1-A293-E5A5EEDD260A}" dt="2019-11-25T22:35:21.606" v="686"/>
          <ac:spMkLst>
            <pc:docMk/>
            <pc:sldMk cId="0" sldId="336"/>
            <ac:spMk id="6" creationId="{9D8062A6-A5ED-474B-9569-65B8ADF9663B}"/>
          </ac:spMkLst>
        </pc:spChg>
        <pc:spChg chg="add del mod">
          <ac:chgData name="Fernando Arias" userId="ea7d7f4c993350f8" providerId="LiveId" clId="{5022C42C-3CCB-48D1-A293-E5A5EEDD260A}" dt="2019-11-25T22:35:12.221" v="681"/>
          <ac:spMkLst>
            <pc:docMk/>
            <pc:sldMk cId="0" sldId="336"/>
            <ac:spMk id="7" creationId="{52D00705-2746-48DC-993E-5A1A9E8B7107}"/>
          </ac:spMkLst>
        </pc:spChg>
        <pc:spChg chg="add del mod">
          <ac:chgData name="Fernando Arias" userId="ea7d7f4c993350f8" providerId="LiveId" clId="{5022C42C-3CCB-48D1-A293-E5A5EEDD260A}" dt="2019-11-25T22:35:24.403" v="687"/>
          <ac:spMkLst>
            <pc:docMk/>
            <pc:sldMk cId="0" sldId="336"/>
            <ac:spMk id="8" creationId="{46C4AE41-2F54-451D-BC7D-8AC0A8888464}"/>
          </ac:spMkLst>
        </pc:spChg>
        <pc:spChg chg="add del mod">
          <ac:chgData name="Fernando Arias" userId="ea7d7f4c993350f8" providerId="LiveId" clId="{5022C42C-3CCB-48D1-A293-E5A5EEDD260A}" dt="2019-11-25T22:35:24.403" v="687"/>
          <ac:spMkLst>
            <pc:docMk/>
            <pc:sldMk cId="0" sldId="336"/>
            <ac:spMk id="9" creationId="{0B370719-07EF-4624-A654-23F767393BC3}"/>
          </ac:spMkLst>
        </pc:spChg>
        <pc:spChg chg="add del mod">
          <ac:chgData name="Fernando Arias" userId="ea7d7f4c993350f8" providerId="LiveId" clId="{5022C42C-3CCB-48D1-A293-E5A5EEDD260A}" dt="2019-11-25T22:35:26.518" v="688"/>
          <ac:spMkLst>
            <pc:docMk/>
            <pc:sldMk cId="0" sldId="336"/>
            <ac:spMk id="10" creationId="{A7D0F363-1001-4CB8-9B37-77026955ED47}"/>
          </ac:spMkLst>
        </pc:spChg>
        <pc:spChg chg="add del mod">
          <ac:chgData name="Fernando Arias" userId="ea7d7f4c993350f8" providerId="LiveId" clId="{5022C42C-3CCB-48D1-A293-E5A5EEDD260A}" dt="2019-11-25T22:35:26.518" v="688"/>
          <ac:spMkLst>
            <pc:docMk/>
            <pc:sldMk cId="0" sldId="336"/>
            <ac:spMk id="11" creationId="{8460EC3B-E153-4F55-853B-760057A0FBE3}"/>
          </ac:spMkLst>
        </pc:spChg>
        <pc:spChg chg="add del">
          <ac:chgData name="Fernando Arias" userId="ea7d7f4c993350f8" providerId="LiveId" clId="{5022C42C-3CCB-48D1-A293-E5A5EEDD260A}" dt="2019-11-25T22:01:37.327" v="33"/>
          <ac:spMkLst>
            <pc:docMk/>
            <pc:sldMk cId="0" sldId="336"/>
            <ac:spMk id="72" creationId="{74CD14DB-BB81-479F-A1FC-1C75640E9F84}"/>
          </ac:spMkLst>
        </pc:spChg>
        <pc:spChg chg="add del">
          <ac:chgData name="Fernando Arias" userId="ea7d7f4c993350f8" providerId="LiveId" clId="{5022C42C-3CCB-48D1-A293-E5A5EEDD260A}" dt="2019-11-25T22:01:37.327" v="33"/>
          <ac:spMkLst>
            <pc:docMk/>
            <pc:sldMk cId="0" sldId="336"/>
            <ac:spMk id="74" creationId="{C943A91B-7CA7-4592-A975-73B1BF8C4C74}"/>
          </ac:spMkLst>
        </pc:spChg>
        <pc:spChg chg="add del">
          <ac:chgData name="Fernando Arias" userId="ea7d7f4c993350f8" providerId="LiveId" clId="{5022C42C-3CCB-48D1-A293-E5A5EEDD260A}" dt="2019-11-25T22:01:37.327" v="33"/>
          <ac:spMkLst>
            <pc:docMk/>
            <pc:sldMk cId="0" sldId="336"/>
            <ac:spMk id="76" creationId="{EC471314-E46A-414B-8D91-74880E84F187}"/>
          </ac:spMkLst>
        </pc:spChg>
        <pc:spChg chg="add del">
          <ac:chgData name="Fernando Arias" userId="ea7d7f4c993350f8" providerId="LiveId" clId="{5022C42C-3CCB-48D1-A293-E5A5EEDD260A}" dt="2019-11-25T22:01:37.327" v="33"/>
          <ac:spMkLst>
            <pc:docMk/>
            <pc:sldMk cId="0" sldId="336"/>
            <ac:spMk id="78" creationId="{6A681326-1C9D-44A3-A627-3871BDAE4127}"/>
          </ac:spMkLst>
        </pc:spChg>
        <pc:spChg chg="del mod">
          <ac:chgData name="Fernando Arias" userId="ea7d7f4c993350f8" providerId="LiveId" clId="{5022C42C-3CCB-48D1-A293-E5A5EEDD260A}" dt="2019-11-25T22:34:51.552" v="675" actId="478"/>
          <ac:spMkLst>
            <pc:docMk/>
            <pc:sldMk cId="0" sldId="336"/>
            <ac:spMk id="54274" creationId="{9A022D5E-5322-4C2F-A240-3E76AD004390}"/>
          </ac:spMkLst>
        </pc:spChg>
        <pc:spChg chg="mod">
          <ac:chgData name="Fernando Arias" userId="ea7d7f4c993350f8" providerId="LiveId" clId="{5022C42C-3CCB-48D1-A293-E5A5EEDD260A}" dt="2019-11-25T22:35:18.362" v="684" actId="27636"/>
          <ac:spMkLst>
            <pc:docMk/>
            <pc:sldMk cId="0" sldId="336"/>
            <ac:spMk id="54275" creationId="{BC5CABE7-0BB3-4F54-A308-E6173B819CAF}"/>
          </ac:spMkLst>
        </pc:spChg>
        <pc:spChg chg="add del">
          <ac:chgData name="Fernando Arias" userId="ea7d7f4c993350f8" providerId="LiveId" clId="{5022C42C-3CCB-48D1-A293-E5A5EEDD260A}" dt="2019-11-25T22:34:37.983" v="668"/>
          <ac:spMkLst>
            <pc:docMk/>
            <pc:sldMk cId="0" sldId="336"/>
            <ac:spMk id="54277" creationId="{052BEFF1-896C-45B1-B02C-96A6A1BC389A}"/>
          </ac:spMkLst>
        </pc:spChg>
        <pc:spChg chg="add del">
          <ac:chgData name="Fernando Arias" userId="ea7d7f4c993350f8" providerId="LiveId" clId="{5022C42C-3CCB-48D1-A293-E5A5EEDD260A}" dt="2019-11-25T22:34:37.983" v="668"/>
          <ac:spMkLst>
            <pc:docMk/>
            <pc:sldMk cId="0" sldId="336"/>
            <ac:spMk id="54278" creationId="{BB237A14-61B1-4C00-A670-5D8D68A8668E}"/>
          </ac:spMkLst>
        </pc:spChg>
        <pc:spChg chg="add del">
          <ac:chgData name="Fernando Arias" userId="ea7d7f4c993350f8" providerId="LiveId" clId="{5022C42C-3CCB-48D1-A293-E5A5EEDD260A}" dt="2019-11-25T22:34:37.983" v="668"/>
          <ac:spMkLst>
            <pc:docMk/>
            <pc:sldMk cId="0" sldId="336"/>
            <ac:spMk id="54279" creationId="{8598F259-6F54-47A3-8D13-1603D786A328}"/>
          </ac:spMkLst>
        </pc:spChg>
        <pc:spChg chg="add del">
          <ac:chgData name="Fernando Arias" userId="ea7d7f4c993350f8" providerId="LiveId" clId="{5022C42C-3CCB-48D1-A293-E5A5EEDD260A}" dt="2019-11-25T22:34:37.983" v="668"/>
          <ac:spMkLst>
            <pc:docMk/>
            <pc:sldMk cId="0" sldId="336"/>
            <ac:spMk id="54280" creationId="{0BA768A8-4FED-4ED8-9E46-6BE72188ECD2}"/>
          </ac:spMkLst>
        </pc:spChg>
      </pc:sldChg>
      <pc:sldChg chg="addSp delSp modSp add">
        <pc:chgData name="Fernando Arias" userId="ea7d7f4c993350f8" providerId="LiveId" clId="{5022C42C-3CCB-48D1-A293-E5A5EEDD260A}" dt="2019-11-25T22:28:31.947" v="565" actId="1076"/>
        <pc:sldMkLst>
          <pc:docMk/>
          <pc:sldMk cId="1268787359" sldId="338"/>
        </pc:sldMkLst>
        <pc:spChg chg="add del mod">
          <ac:chgData name="Fernando Arias" userId="ea7d7f4c993350f8" providerId="LiveId" clId="{5022C42C-3CCB-48D1-A293-E5A5EEDD260A}" dt="2019-11-25T22:27:27.003" v="544" actId="478"/>
          <ac:spMkLst>
            <pc:docMk/>
            <pc:sldMk cId="1268787359" sldId="338"/>
            <ac:spMk id="3" creationId="{B58F48E4-0200-4B8B-A7F4-9F33D3A2BF75}"/>
          </ac:spMkLst>
        </pc:spChg>
        <pc:spChg chg="add del mod">
          <ac:chgData name="Fernando Arias" userId="ea7d7f4c993350f8" providerId="LiveId" clId="{5022C42C-3CCB-48D1-A293-E5A5EEDD260A}" dt="2019-11-25T22:27:41.606" v="553"/>
          <ac:spMkLst>
            <pc:docMk/>
            <pc:sldMk cId="1268787359" sldId="338"/>
            <ac:spMk id="4" creationId="{70865CF9-6071-451B-A551-209C4372F99D}"/>
          </ac:spMkLst>
        </pc:spChg>
        <pc:spChg chg="add del mod">
          <ac:chgData name="Fernando Arias" userId="ea7d7f4c993350f8" providerId="LiveId" clId="{5022C42C-3CCB-48D1-A293-E5A5EEDD260A}" dt="2019-11-25T22:27:41.606" v="553"/>
          <ac:spMkLst>
            <pc:docMk/>
            <pc:sldMk cId="1268787359" sldId="338"/>
            <ac:spMk id="5" creationId="{89A66196-5968-4461-B258-F34F9A98D6A5}"/>
          </ac:spMkLst>
        </pc:spChg>
        <pc:spChg chg="add del mod">
          <ac:chgData name="Fernando Arias" userId="ea7d7f4c993350f8" providerId="LiveId" clId="{5022C42C-3CCB-48D1-A293-E5A5EEDD260A}" dt="2019-11-25T22:27:41.606" v="553"/>
          <ac:spMkLst>
            <pc:docMk/>
            <pc:sldMk cId="1268787359" sldId="338"/>
            <ac:spMk id="6" creationId="{113226B6-871A-42B4-A346-99F105D49C52}"/>
          </ac:spMkLst>
        </pc:spChg>
        <pc:spChg chg="add del mod">
          <ac:chgData name="Fernando Arias" userId="ea7d7f4c993350f8" providerId="LiveId" clId="{5022C42C-3CCB-48D1-A293-E5A5EEDD260A}" dt="2019-11-25T22:27:41.606" v="553"/>
          <ac:spMkLst>
            <pc:docMk/>
            <pc:sldMk cId="1268787359" sldId="338"/>
            <ac:spMk id="7" creationId="{11AE588C-C589-49A9-BAA4-8A919D5EC7DC}"/>
          </ac:spMkLst>
        </pc:spChg>
        <pc:spChg chg="add del mod">
          <ac:chgData name="Fernando Arias" userId="ea7d7f4c993350f8" providerId="LiveId" clId="{5022C42C-3CCB-48D1-A293-E5A5EEDD260A}" dt="2019-11-25T22:27:41.606" v="553"/>
          <ac:spMkLst>
            <pc:docMk/>
            <pc:sldMk cId="1268787359" sldId="338"/>
            <ac:spMk id="8" creationId="{6F9EBCF9-7E90-4894-B5AF-30ABC6CA045D}"/>
          </ac:spMkLst>
        </pc:spChg>
        <pc:spChg chg="add del mod">
          <ac:chgData name="Fernando Arias" userId="ea7d7f4c993350f8" providerId="LiveId" clId="{5022C42C-3CCB-48D1-A293-E5A5EEDD260A}" dt="2019-11-25T22:27:41.606" v="553"/>
          <ac:spMkLst>
            <pc:docMk/>
            <pc:sldMk cId="1268787359" sldId="338"/>
            <ac:spMk id="9" creationId="{93A1E9EB-2F59-4703-8567-26182BFE9AEF}"/>
          </ac:spMkLst>
        </pc:spChg>
        <pc:spChg chg="add del mod">
          <ac:chgData name="Fernando Arias" userId="ea7d7f4c993350f8" providerId="LiveId" clId="{5022C42C-3CCB-48D1-A293-E5A5EEDD260A}" dt="2019-11-25T22:27:55.310" v="556"/>
          <ac:spMkLst>
            <pc:docMk/>
            <pc:sldMk cId="1268787359" sldId="338"/>
            <ac:spMk id="10" creationId="{28FBA324-5FDD-444A-8961-21F3CCE5F913}"/>
          </ac:spMkLst>
        </pc:spChg>
        <pc:spChg chg="add del mod">
          <ac:chgData name="Fernando Arias" userId="ea7d7f4c993350f8" providerId="LiveId" clId="{5022C42C-3CCB-48D1-A293-E5A5EEDD260A}" dt="2019-11-25T22:27:55.310" v="556"/>
          <ac:spMkLst>
            <pc:docMk/>
            <pc:sldMk cId="1268787359" sldId="338"/>
            <ac:spMk id="13" creationId="{9FDC86DD-5906-450C-9FF6-42A418BCBA96}"/>
          </ac:spMkLst>
        </pc:spChg>
        <pc:spChg chg="mod">
          <ac:chgData name="Fernando Arias" userId="ea7d7f4c993350f8" providerId="LiveId" clId="{5022C42C-3CCB-48D1-A293-E5A5EEDD260A}" dt="2019-11-25T22:27:21.033" v="542" actId="20577"/>
          <ac:spMkLst>
            <pc:docMk/>
            <pc:sldMk cId="1268787359" sldId="338"/>
            <ac:spMk id="14" creationId="{0E4FB7DE-B379-40AE-A8E6-15460D0AC1EB}"/>
          </ac:spMkLst>
        </pc:spChg>
        <pc:spChg chg="mod">
          <ac:chgData name="Fernando Arias" userId="ea7d7f4c993350f8" providerId="LiveId" clId="{5022C42C-3CCB-48D1-A293-E5A5EEDD260A}" dt="2019-11-25T22:27:36.090" v="551"/>
          <ac:spMkLst>
            <pc:docMk/>
            <pc:sldMk cId="1268787359" sldId="338"/>
            <ac:spMk id="15" creationId="{8552E9BA-8869-4CC6-860B-20F8BF846983}"/>
          </ac:spMkLst>
        </pc:spChg>
        <pc:spChg chg="add del mod">
          <ac:chgData name="Fernando Arias" userId="ea7d7f4c993350f8" providerId="LiveId" clId="{5022C42C-3CCB-48D1-A293-E5A5EEDD260A}" dt="2019-11-25T22:27:55.310" v="556"/>
          <ac:spMkLst>
            <pc:docMk/>
            <pc:sldMk cId="1268787359" sldId="338"/>
            <ac:spMk id="16" creationId="{13A49FDB-60E8-4ABB-A9DC-C90BCDA76F58}"/>
          </ac:spMkLst>
        </pc:spChg>
        <pc:spChg chg="add del mod">
          <ac:chgData name="Fernando Arias" userId="ea7d7f4c993350f8" providerId="LiveId" clId="{5022C42C-3CCB-48D1-A293-E5A5EEDD260A}" dt="2019-11-25T22:27:55.310" v="556"/>
          <ac:spMkLst>
            <pc:docMk/>
            <pc:sldMk cId="1268787359" sldId="338"/>
            <ac:spMk id="17" creationId="{8FC670D7-F830-4CF8-8749-A696BBB8F005}"/>
          </ac:spMkLst>
        </pc:spChg>
        <pc:spChg chg="add del mod">
          <ac:chgData name="Fernando Arias" userId="ea7d7f4c993350f8" providerId="LiveId" clId="{5022C42C-3CCB-48D1-A293-E5A5EEDD260A}" dt="2019-11-25T22:27:55.310" v="556"/>
          <ac:spMkLst>
            <pc:docMk/>
            <pc:sldMk cId="1268787359" sldId="338"/>
            <ac:spMk id="18" creationId="{0BEF7DA6-A08E-4A1C-A5BB-0DAB8D8954E0}"/>
          </ac:spMkLst>
        </pc:spChg>
        <pc:spChg chg="add del mod">
          <ac:chgData name="Fernando Arias" userId="ea7d7f4c993350f8" providerId="LiveId" clId="{5022C42C-3CCB-48D1-A293-E5A5EEDD260A}" dt="2019-11-25T22:27:55.310" v="556"/>
          <ac:spMkLst>
            <pc:docMk/>
            <pc:sldMk cId="1268787359" sldId="338"/>
            <ac:spMk id="19" creationId="{0D6FE21A-03A0-4CB5-B7B1-E2C1B38AA645}"/>
          </ac:spMkLst>
        </pc:spChg>
        <pc:spChg chg="add del mod">
          <ac:chgData name="Fernando Arias" userId="ea7d7f4c993350f8" providerId="LiveId" clId="{5022C42C-3CCB-48D1-A293-E5A5EEDD260A}" dt="2019-11-25T22:27:50.753" v="554" actId="1076"/>
          <ac:spMkLst>
            <pc:docMk/>
            <pc:sldMk cId="1268787359" sldId="338"/>
            <ac:spMk id="26" creationId="{88FB86C7-BF73-4313-ADA3-B28415697435}"/>
          </ac:spMkLst>
        </pc:spChg>
        <pc:spChg chg="mod">
          <ac:chgData name="Fernando Arias" userId="ea7d7f4c993350f8" providerId="LiveId" clId="{5022C42C-3CCB-48D1-A293-E5A5EEDD260A}" dt="2019-11-25T22:27:53.162" v="555" actId="1076"/>
          <ac:spMkLst>
            <pc:docMk/>
            <pc:sldMk cId="1268787359" sldId="338"/>
            <ac:spMk id="27" creationId="{8FE1641D-B181-4CFE-B8BA-AE3BB8CB7BFD}"/>
          </ac:spMkLst>
        </pc:spChg>
        <pc:picChg chg="add mod">
          <ac:chgData name="Fernando Arias" userId="ea7d7f4c993350f8" providerId="LiveId" clId="{5022C42C-3CCB-48D1-A293-E5A5EEDD260A}" dt="2019-11-25T22:28:31.947" v="565" actId="1076"/>
          <ac:picMkLst>
            <pc:docMk/>
            <pc:sldMk cId="1268787359" sldId="338"/>
            <ac:picMk id="11" creationId="{1C12C789-4447-411B-88D7-CD68C4722635}"/>
          </ac:picMkLst>
        </pc:picChg>
        <pc:picChg chg="add mod">
          <ac:chgData name="Fernando Arias" userId="ea7d7f4c993350f8" providerId="LiveId" clId="{5022C42C-3CCB-48D1-A293-E5A5EEDD260A}" dt="2019-11-25T22:26:09.042" v="517" actId="1076"/>
          <ac:picMkLst>
            <pc:docMk/>
            <pc:sldMk cId="1268787359" sldId="338"/>
            <ac:picMk id="12" creationId="{1D1F78B6-9A94-45A4-9A61-9E51363088E6}"/>
          </ac:picMkLst>
        </pc:picChg>
        <pc:picChg chg="del">
          <ac:chgData name="Fernando Arias" userId="ea7d7f4c993350f8" providerId="LiveId" clId="{5022C42C-3CCB-48D1-A293-E5A5EEDD260A}" dt="2019-11-25T22:26:00.241" v="514" actId="478"/>
          <ac:picMkLst>
            <pc:docMk/>
            <pc:sldMk cId="1268787359" sldId="338"/>
            <ac:picMk id="66" creationId="{CA6710ED-CAE4-44C2-9217-FB8768FE33DF}"/>
          </ac:picMkLst>
        </pc:picChg>
        <pc:picChg chg="del">
          <ac:chgData name="Fernando Arias" userId="ea7d7f4c993350f8" providerId="LiveId" clId="{5022C42C-3CCB-48D1-A293-E5A5EEDD260A}" dt="2019-11-25T22:25:53.474" v="511" actId="478"/>
          <ac:picMkLst>
            <pc:docMk/>
            <pc:sldMk cId="1268787359" sldId="338"/>
            <ac:picMk id="67" creationId="{A9651482-4189-4775-AC59-9C31E7E09334}"/>
          </ac:picMkLst>
        </pc:picChg>
      </pc:sldChg>
      <pc:sldChg chg="addSp delSp modSp add">
        <pc:chgData name="Fernando Arias" userId="ea7d7f4c993350f8" providerId="LiveId" clId="{5022C42C-3CCB-48D1-A293-E5A5EEDD260A}" dt="2019-11-25T22:30:04.667" v="607" actId="1076"/>
        <pc:sldMkLst>
          <pc:docMk/>
          <pc:sldMk cId="1640624463" sldId="339"/>
        </pc:sldMkLst>
        <pc:spChg chg="mod">
          <ac:chgData name="Fernando Arias" userId="ea7d7f4c993350f8" providerId="LiveId" clId="{5022C42C-3CCB-48D1-A293-E5A5EEDD260A}" dt="2019-11-25T22:29:39.368" v="597" actId="20577"/>
          <ac:spMkLst>
            <pc:docMk/>
            <pc:sldMk cId="1640624463" sldId="339"/>
            <ac:spMk id="14" creationId="{0E4FB7DE-B379-40AE-A8E6-15460D0AC1EB}"/>
          </ac:spMkLst>
        </pc:spChg>
        <pc:spChg chg="mod">
          <ac:chgData name="Fernando Arias" userId="ea7d7f4c993350f8" providerId="LiveId" clId="{5022C42C-3CCB-48D1-A293-E5A5EEDD260A}" dt="2019-11-25T22:29:50.970" v="601"/>
          <ac:spMkLst>
            <pc:docMk/>
            <pc:sldMk cId="1640624463" sldId="339"/>
            <ac:spMk id="15" creationId="{8552E9BA-8869-4CC6-860B-20F8BF846983}"/>
          </ac:spMkLst>
        </pc:spChg>
        <pc:spChg chg="mod">
          <ac:chgData name="Fernando Arias" userId="ea7d7f4c993350f8" providerId="LiveId" clId="{5022C42C-3CCB-48D1-A293-E5A5EEDD260A}" dt="2019-11-25T22:28:21.829" v="561" actId="20577"/>
          <ac:spMkLst>
            <pc:docMk/>
            <pc:sldMk cId="1640624463" sldId="339"/>
            <ac:spMk id="26" creationId="{88FB86C7-BF73-4313-ADA3-B28415697435}"/>
          </ac:spMkLst>
        </pc:spChg>
        <pc:spChg chg="mod">
          <ac:chgData name="Fernando Arias" userId="ea7d7f4c993350f8" providerId="LiveId" clId="{5022C42C-3CCB-48D1-A293-E5A5EEDD260A}" dt="2019-11-25T22:28:24.021" v="562" actId="20577"/>
          <ac:spMkLst>
            <pc:docMk/>
            <pc:sldMk cId="1640624463" sldId="339"/>
            <ac:spMk id="27" creationId="{8FE1641D-B181-4CFE-B8BA-AE3BB8CB7BFD}"/>
          </ac:spMkLst>
        </pc:spChg>
        <pc:picChg chg="del">
          <ac:chgData name="Fernando Arias" userId="ea7d7f4c993350f8" providerId="LiveId" clId="{5022C42C-3CCB-48D1-A293-E5A5EEDD260A}" dt="2019-11-25T22:28:24.865" v="563" actId="478"/>
          <ac:picMkLst>
            <pc:docMk/>
            <pc:sldMk cId="1640624463" sldId="339"/>
            <ac:picMk id="11" creationId="{1C12C789-4447-411B-88D7-CD68C4722635}"/>
          </ac:picMkLst>
        </pc:picChg>
        <pc:picChg chg="del">
          <ac:chgData name="Fernando Arias" userId="ea7d7f4c993350f8" providerId="LiveId" clId="{5022C42C-3CCB-48D1-A293-E5A5EEDD260A}" dt="2019-11-25T22:28:25.425" v="564" actId="478"/>
          <ac:picMkLst>
            <pc:docMk/>
            <pc:sldMk cId="1640624463" sldId="339"/>
            <ac:picMk id="12" creationId="{1D1F78B6-9A94-45A4-9A61-9E51363088E6}"/>
          </ac:picMkLst>
        </pc:picChg>
        <pc:picChg chg="add mod">
          <ac:chgData name="Fernando Arias" userId="ea7d7f4c993350f8" providerId="LiveId" clId="{5022C42C-3CCB-48D1-A293-E5A5EEDD260A}" dt="2019-11-25T22:29:57.998" v="604" actId="1076"/>
          <ac:picMkLst>
            <pc:docMk/>
            <pc:sldMk cId="1640624463" sldId="339"/>
            <ac:picMk id="13" creationId="{791F54DB-D248-42EE-A099-602FD80CB88B}"/>
          </ac:picMkLst>
        </pc:picChg>
        <pc:picChg chg="add mod">
          <ac:chgData name="Fernando Arias" userId="ea7d7f4c993350f8" providerId="LiveId" clId="{5022C42C-3CCB-48D1-A293-E5A5EEDD260A}" dt="2019-11-25T22:30:04.667" v="607" actId="1076"/>
          <ac:picMkLst>
            <pc:docMk/>
            <pc:sldMk cId="1640624463" sldId="339"/>
            <ac:picMk id="16" creationId="{4C933A5C-5130-4516-BEC8-24781A48E92C}"/>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87A5E-F5F8-4E8B-9735-0B668663E672}" type="doc">
      <dgm:prSet loTypeId="urn:microsoft.com/office/officeart/2005/8/layout/hList7" loCatId="list" qsTypeId="urn:microsoft.com/office/officeart/2005/8/quickstyle/simple1" qsCatId="simple" csTypeId="urn:microsoft.com/office/officeart/2005/8/colors/accent1_2" csCatId="accent1" phldr="1"/>
      <dgm:spPr/>
    </dgm:pt>
    <dgm:pt modelId="{012789C7-4FCA-43F3-B4C8-A70C64FEC6E7}">
      <dgm:prSet phldrT="[Texto]"/>
      <dgm:spPr/>
      <dgm:t>
        <a:bodyPr/>
        <a:lstStyle/>
        <a:p>
          <a:r>
            <a:rPr lang="es-ES" dirty="0"/>
            <a:t>Fecundación</a:t>
          </a:r>
        </a:p>
      </dgm:t>
    </dgm:pt>
    <dgm:pt modelId="{219D98E3-61DF-4771-AF50-5F84F77E51C0}" type="parTrans" cxnId="{943A069F-4C6D-45E4-815F-2A4E50D73602}">
      <dgm:prSet/>
      <dgm:spPr/>
      <dgm:t>
        <a:bodyPr/>
        <a:lstStyle/>
        <a:p>
          <a:endParaRPr lang="es-ES"/>
        </a:p>
      </dgm:t>
    </dgm:pt>
    <dgm:pt modelId="{6B29D7AF-89D3-4684-A665-73D7983FEE3F}" type="sibTrans" cxnId="{943A069F-4C6D-45E4-815F-2A4E50D73602}">
      <dgm:prSet/>
      <dgm:spPr/>
      <dgm:t>
        <a:bodyPr/>
        <a:lstStyle/>
        <a:p>
          <a:endParaRPr lang="es-ES"/>
        </a:p>
      </dgm:t>
    </dgm:pt>
    <dgm:pt modelId="{8A39728D-5459-4AAE-BA64-3E3743A2896C}">
      <dgm:prSet phldrT="[Texto]"/>
      <dgm:spPr/>
      <dgm:t>
        <a:bodyPr/>
        <a:lstStyle/>
        <a:p>
          <a:r>
            <a:rPr lang="es-ES" dirty="0"/>
            <a:t>Consolidación de la implantación</a:t>
          </a:r>
        </a:p>
      </dgm:t>
    </dgm:pt>
    <dgm:pt modelId="{F5B21EA9-81F5-469A-B6B4-9475888210F1}" type="parTrans" cxnId="{FB91957F-F12B-40DA-A8B3-C314CF8E5D1D}">
      <dgm:prSet/>
      <dgm:spPr/>
      <dgm:t>
        <a:bodyPr/>
        <a:lstStyle/>
        <a:p>
          <a:endParaRPr lang="es-ES"/>
        </a:p>
      </dgm:t>
    </dgm:pt>
    <dgm:pt modelId="{66EC3518-1E57-47E8-82D0-458E0B10F33A}" type="sibTrans" cxnId="{FB91957F-F12B-40DA-A8B3-C314CF8E5D1D}">
      <dgm:prSet/>
      <dgm:spPr/>
      <dgm:t>
        <a:bodyPr/>
        <a:lstStyle/>
        <a:p>
          <a:endParaRPr lang="es-ES"/>
        </a:p>
      </dgm:t>
    </dgm:pt>
    <dgm:pt modelId="{2CBDF172-3334-4CF4-9C17-74347F347C57}">
      <dgm:prSet phldrT="[Texto]"/>
      <dgm:spPr/>
      <dgm:t>
        <a:bodyPr/>
        <a:lstStyle/>
        <a:p>
          <a:r>
            <a:rPr lang="es-ES" dirty="0"/>
            <a:t>Nacimiento</a:t>
          </a:r>
        </a:p>
      </dgm:t>
    </dgm:pt>
    <dgm:pt modelId="{A727CCB5-6913-49AA-B43C-4818BF525D8A}" type="parTrans" cxnId="{3C0A08A7-395B-4071-B0C5-C919E52CFD24}">
      <dgm:prSet/>
      <dgm:spPr/>
      <dgm:t>
        <a:bodyPr/>
        <a:lstStyle/>
        <a:p>
          <a:endParaRPr lang="es-ES"/>
        </a:p>
      </dgm:t>
    </dgm:pt>
    <dgm:pt modelId="{ED25D107-0A26-4351-A2A7-9A381332C388}" type="sibTrans" cxnId="{3C0A08A7-395B-4071-B0C5-C919E52CFD24}">
      <dgm:prSet/>
      <dgm:spPr/>
      <dgm:t>
        <a:bodyPr/>
        <a:lstStyle/>
        <a:p>
          <a:endParaRPr lang="es-ES"/>
        </a:p>
      </dgm:t>
    </dgm:pt>
    <dgm:pt modelId="{71B160E2-A5D9-4993-AFF2-28A3D0737FAB}" type="pres">
      <dgm:prSet presAssocID="{0EA87A5E-F5F8-4E8B-9735-0B668663E672}" presName="Name0" presStyleCnt="0">
        <dgm:presLayoutVars>
          <dgm:dir/>
          <dgm:resizeHandles val="exact"/>
        </dgm:presLayoutVars>
      </dgm:prSet>
      <dgm:spPr/>
    </dgm:pt>
    <dgm:pt modelId="{36576C5E-D2E3-421D-9A90-BFBF04341841}" type="pres">
      <dgm:prSet presAssocID="{0EA87A5E-F5F8-4E8B-9735-0B668663E672}" presName="fgShape" presStyleLbl="fgShp" presStyleIdx="0" presStyleCnt="1"/>
      <dgm:spPr/>
    </dgm:pt>
    <dgm:pt modelId="{58B3F5A8-2169-4195-B31A-E247523A0CC7}" type="pres">
      <dgm:prSet presAssocID="{0EA87A5E-F5F8-4E8B-9735-0B668663E672}" presName="linComp" presStyleCnt="0"/>
      <dgm:spPr/>
    </dgm:pt>
    <dgm:pt modelId="{138C9C03-EE86-4573-AA8B-F3E409BE01B6}" type="pres">
      <dgm:prSet presAssocID="{012789C7-4FCA-43F3-B4C8-A70C64FEC6E7}" presName="compNode" presStyleCnt="0"/>
      <dgm:spPr/>
    </dgm:pt>
    <dgm:pt modelId="{3CA29C31-DAFC-453F-934A-BDF70BB99015}" type="pres">
      <dgm:prSet presAssocID="{012789C7-4FCA-43F3-B4C8-A70C64FEC6E7}" presName="bkgdShape" presStyleLbl="node1" presStyleIdx="0" presStyleCnt="3"/>
      <dgm:spPr/>
    </dgm:pt>
    <dgm:pt modelId="{5C2D9E85-9F00-4F5F-B475-2930C8EFD7F5}" type="pres">
      <dgm:prSet presAssocID="{012789C7-4FCA-43F3-B4C8-A70C64FEC6E7}" presName="nodeTx" presStyleLbl="node1" presStyleIdx="0" presStyleCnt="3">
        <dgm:presLayoutVars>
          <dgm:bulletEnabled val="1"/>
        </dgm:presLayoutVars>
      </dgm:prSet>
      <dgm:spPr/>
    </dgm:pt>
    <dgm:pt modelId="{1FF2D783-36C2-48C9-85AA-C1E8F25D1988}" type="pres">
      <dgm:prSet presAssocID="{012789C7-4FCA-43F3-B4C8-A70C64FEC6E7}" presName="invisiNode" presStyleLbl="node1" presStyleIdx="0" presStyleCnt="3"/>
      <dgm:spPr/>
    </dgm:pt>
    <dgm:pt modelId="{009080A4-7FD8-44BC-A20E-55BF4398A0B6}" type="pres">
      <dgm:prSet presAssocID="{012789C7-4FCA-43F3-B4C8-A70C64FEC6E7}"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DN"/>
        </a:ext>
      </dgm:extLst>
    </dgm:pt>
    <dgm:pt modelId="{4E24C258-5B2C-413F-87C6-BEB54547BACE}" type="pres">
      <dgm:prSet presAssocID="{6B29D7AF-89D3-4684-A665-73D7983FEE3F}" presName="sibTrans" presStyleLbl="sibTrans2D1" presStyleIdx="0" presStyleCnt="0"/>
      <dgm:spPr/>
    </dgm:pt>
    <dgm:pt modelId="{C26962E2-86D5-4843-BD84-CDE06D536E23}" type="pres">
      <dgm:prSet presAssocID="{8A39728D-5459-4AAE-BA64-3E3743A2896C}" presName="compNode" presStyleCnt="0"/>
      <dgm:spPr/>
    </dgm:pt>
    <dgm:pt modelId="{AA212D4D-3524-4EBF-A708-9F4652CDF87C}" type="pres">
      <dgm:prSet presAssocID="{8A39728D-5459-4AAE-BA64-3E3743A2896C}" presName="bkgdShape" presStyleLbl="node1" presStyleIdx="1" presStyleCnt="3" custScaleX="68322"/>
      <dgm:spPr/>
    </dgm:pt>
    <dgm:pt modelId="{EFB5788B-0413-4639-86A1-41B3C3E67CD1}" type="pres">
      <dgm:prSet presAssocID="{8A39728D-5459-4AAE-BA64-3E3743A2896C}" presName="nodeTx" presStyleLbl="node1" presStyleIdx="1" presStyleCnt="3">
        <dgm:presLayoutVars>
          <dgm:bulletEnabled val="1"/>
        </dgm:presLayoutVars>
      </dgm:prSet>
      <dgm:spPr/>
    </dgm:pt>
    <dgm:pt modelId="{BC96C764-42A8-4B9B-8CC4-BD53CA97EE21}" type="pres">
      <dgm:prSet presAssocID="{8A39728D-5459-4AAE-BA64-3E3743A2896C}" presName="invisiNode" presStyleLbl="node1" presStyleIdx="1" presStyleCnt="3"/>
      <dgm:spPr/>
    </dgm:pt>
    <dgm:pt modelId="{BA857C56-1BD9-439A-960C-5FDDF061CBB7}" type="pres">
      <dgm:prSet presAssocID="{8A39728D-5459-4AAE-BA64-3E3743A2896C}"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razón con pulso"/>
        </a:ext>
      </dgm:extLst>
    </dgm:pt>
    <dgm:pt modelId="{D66CFFC0-1EE8-4F6A-B7BA-05E8EEFE9576}" type="pres">
      <dgm:prSet presAssocID="{66EC3518-1E57-47E8-82D0-458E0B10F33A}" presName="sibTrans" presStyleLbl="sibTrans2D1" presStyleIdx="0" presStyleCnt="0"/>
      <dgm:spPr/>
    </dgm:pt>
    <dgm:pt modelId="{E4B38491-BBEA-432F-8216-E1EA52EBDDFC}" type="pres">
      <dgm:prSet presAssocID="{2CBDF172-3334-4CF4-9C17-74347F347C57}" presName="compNode" presStyleCnt="0"/>
      <dgm:spPr/>
    </dgm:pt>
    <dgm:pt modelId="{47B9634F-6784-45FB-9103-8831C9ABC237}" type="pres">
      <dgm:prSet presAssocID="{2CBDF172-3334-4CF4-9C17-74347F347C57}" presName="bkgdShape" presStyleLbl="node1" presStyleIdx="2" presStyleCnt="3"/>
      <dgm:spPr/>
    </dgm:pt>
    <dgm:pt modelId="{468B0948-521F-479C-B5E8-61EA2AD42E76}" type="pres">
      <dgm:prSet presAssocID="{2CBDF172-3334-4CF4-9C17-74347F347C57}" presName="nodeTx" presStyleLbl="node1" presStyleIdx="2" presStyleCnt="3">
        <dgm:presLayoutVars>
          <dgm:bulletEnabled val="1"/>
        </dgm:presLayoutVars>
      </dgm:prSet>
      <dgm:spPr/>
    </dgm:pt>
    <dgm:pt modelId="{FD5D1056-CDBF-42F9-A7D4-8971C7B73E85}" type="pres">
      <dgm:prSet presAssocID="{2CBDF172-3334-4CF4-9C17-74347F347C57}" presName="invisiNode" presStyleLbl="node1" presStyleIdx="2" presStyleCnt="3"/>
      <dgm:spPr/>
    </dgm:pt>
    <dgm:pt modelId="{EA8CEA79-FF87-4BEC-8498-DC370CBA3B21}" type="pres">
      <dgm:prSet presAssocID="{2CBDF172-3334-4CF4-9C17-74347F347C57}"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ebé gateando"/>
        </a:ext>
      </dgm:extLst>
    </dgm:pt>
  </dgm:ptLst>
  <dgm:cxnLst>
    <dgm:cxn modelId="{9092ED19-74DC-4694-8689-D135558AC2C1}" type="presOf" srcId="{012789C7-4FCA-43F3-B4C8-A70C64FEC6E7}" destId="{3CA29C31-DAFC-453F-934A-BDF70BB99015}" srcOrd="0" destOrd="0" presId="urn:microsoft.com/office/officeart/2005/8/layout/hList7"/>
    <dgm:cxn modelId="{21FE5E26-CFA7-4DDE-B1DB-830A7A7C67EB}" type="presOf" srcId="{2CBDF172-3334-4CF4-9C17-74347F347C57}" destId="{47B9634F-6784-45FB-9103-8831C9ABC237}" srcOrd="0" destOrd="0" presId="urn:microsoft.com/office/officeart/2005/8/layout/hList7"/>
    <dgm:cxn modelId="{5B3CCA34-EC91-4C20-803B-15D9B14ECF8E}" type="presOf" srcId="{8A39728D-5459-4AAE-BA64-3E3743A2896C}" destId="{EFB5788B-0413-4639-86A1-41B3C3E67CD1}" srcOrd="1" destOrd="0" presId="urn:microsoft.com/office/officeart/2005/8/layout/hList7"/>
    <dgm:cxn modelId="{3227AC38-6788-4A6A-8DB5-0DF96E340E47}" type="presOf" srcId="{012789C7-4FCA-43F3-B4C8-A70C64FEC6E7}" destId="{5C2D9E85-9F00-4F5F-B475-2930C8EFD7F5}" srcOrd="1" destOrd="0" presId="urn:microsoft.com/office/officeart/2005/8/layout/hList7"/>
    <dgm:cxn modelId="{AA33444A-2E71-4BF5-8CA8-46AAAD2F3EDE}" type="presOf" srcId="{0EA87A5E-F5F8-4E8B-9735-0B668663E672}" destId="{71B160E2-A5D9-4993-AFF2-28A3D0737FAB}" srcOrd="0" destOrd="0" presId="urn:microsoft.com/office/officeart/2005/8/layout/hList7"/>
    <dgm:cxn modelId="{FC1AA74C-EBC5-4E4F-B1AC-1CBFD960B091}" type="presOf" srcId="{2CBDF172-3334-4CF4-9C17-74347F347C57}" destId="{468B0948-521F-479C-B5E8-61EA2AD42E76}" srcOrd="1" destOrd="0" presId="urn:microsoft.com/office/officeart/2005/8/layout/hList7"/>
    <dgm:cxn modelId="{FB91957F-F12B-40DA-A8B3-C314CF8E5D1D}" srcId="{0EA87A5E-F5F8-4E8B-9735-0B668663E672}" destId="{8A39728D-5459-4AAE-BA64-3E3743A2896C}" srcOrd="1" destOrd="0" parTransId="{F5B21EA9-81F5-469A-B6B4-9475888210F1}" sibTransId="{66EC3518-1E57-47E8-82D0-458E0B10F33A}"/>
    <dgm:cxn modelId="{943A069F-4C6D-45E4-815F-2A4E50D73602}" srcId="{0EA87A5E-F5F8-4E8B-9735-0B668663E672}" destId="{012789C7-4FCA-43F3-B4C8-A70C64FEC6E7}" srcOrd="0" destOrd="0" parTransId="{219D98E3-61DF-4771-AF50-5F84F77E51C0}" sibTransId="{6B29D7AF-89D3-4684-A665-73D7983FEE3F}"/>
    <dgm:cxn modelId="{3C0A08A7-395B-4071-B0C5-C919E52CFD24}" srcId="{0EA87A5E-F5F8-4E8B-9735-0B668663E672}" destId="{2CBDF172-3334-4CF4-9C17-74347F347C57}" srcOrd="2" destOrd="0" parTransId="{A727CCB5-6913-49AA-B43C-4818BF525D8A}" sibTransId="{ED25D107-0A26-4351-A2A7-9A381332C388}"/>
    <dgm:cxn modelId="{3D2690BE-33E3-4FC6-AF2B-5D1069D836A4}" type="presOf" srcId="{6B29D7AF-89D3-4684-A665-73D7983FEE3F}" destId="{4E24C258-5B2C-413F-87C6-BEB54547BACE}" srcOrd="0" destOrd="0" presId="urn:microsoft.com/office/officeart/2005/8/layout/hList7"/>
    <dgm:cxn modelId="{F9E4CEE3-3D66-483A-A3CD-BC41B12F26BF}" type="presOf" srcId="{66EC3518-1E57-47E8-82D0-458E0B10F33A}" destId="{D66CFFC0-1EE8-4F6A-B7BA-05E8EEFE9576}" srcOrd="0" destOrd="0" presId="urn:microsoft.com/office/officeart/2005/8/layout/hList7"/>
    <dgm:cxn modelId="{9CCA84E4-F3E2-4774-92A5-335C42A3E559}" type="presOf" srcId="{8A39728D-5459-4AAE-BA64-3E3743A2896C}" destId="{AA212D4D-3524-4EBF-A708-9F4652CDF87C}" srcOrd="0" destOrd="0" presId="urn:microsoft.com/office/officeart/2005/8/layout/hList7"/>
    <dgm:cxn modelId="{6A0045A6-01DF-4D39-8007-8FF11BC3B4A5}" type="presParOf" srcId="{71B160E2-A5D9-4993-AFF2-28A3D0737FAB}" destId="{36576C5E-D2E3-421D-9A90-BFBF04341841}" srcOrd="0" destOrd="0" presId="urn:microsoft.com/office/officeart/2005/8/layout/hList7"/>
    <dgm:cxn modelId="{DDB48E95-39F0-48E7-917E-CF137449E7E8}" type="presParOf" srcId="{71B160E2-A5D9-4993-AFF2-28A3D0737FAB}" destId="{58B3F5A8-2169-4195-B31A-E247523A0CC7}" srcOrd="1" destOrd="0" presId="urn:microsoft.com/office/officeart/2005/8/layout/hList7"/>
    <dgm:cxn modelId="{823D0828-AE87-4E4D-B219-68ABACAEB9A0}" type="presParOf" srcId="{58B3F5A8-2169-4195-B31A-E247523A0CC7}" destId="{138C9C03-EE86-4573-AA8B-F3E409BE01B6}" srcOrd="0" destOrd="0" presId="urn:microsoft.com/office/officeart/2005/8/layout/hList7"/>
    <dgm:cxn modelId="{FE775ACC-8A6E-4A9A-9808-6BE40B759B8E}" type="presParOf" srcId="{138C9C03-EE86-4573-AA8B-F3E409BE01B6}" destId="{3CA29C31-DAFC-453F-934A-BDF70BB99015}" srcOrd="0" destOrd="0" presId="urn:microsoft.com/office/officeart/2005/8/layout/hList7"/>
    <dgm:cxn modelId="{28D3EF1E-D8D4-4C15-A125-7029564FA50D}" type="presParOf" srcId="{138C9C03-EE86-4573-AA8B-F3E409BE01B6}" destId="{5C2D9E85-9F00-4F5F-B475-2930C8EFD7F5}" srcOrd="1" destOrd="0" presId="urn:microsoft.com/office/officeart/2005/8/layout/hList7"/>
    <dgm:cxn modelId="{94A277CF-B60A-4B4F-B644-A86B9E81E2D1}" type="presParOf" srcId="{138C9C03-EE86-4573-AA8B-F3E409BE01B6}" destId="{1FF2D783-36C2-48C9-85AA-C1E8F25D1988}" srcOrd="2" destOrd="0" presId="urn:microsoft.com/office/officeart/2005/8/layout/hList7"/>
    <dgm:cxn modelId="{49EC9E90-9696-47C0-A6EE-E751C80C557C}" type="presParOf" srcId="{138C9C03-EE86-4573-AA8B-F3E409BE01B6}" destId="{009080A4-7FD8-44BC-A20E-55BF4398A0B6}" srcOrd="3" destOrd="0" presId="urn:microsoft.com/office/officeart/2005/8/layout/hList7"/>
    <dgm:cxn modelId="{18F04655-65CC-41A9-9D31-0F7D0A89B097}" type="presParOf" srcId="{58B3F5A8-2169-4195-B31A-E247523A0CC7}" destId="{4E24C258-5B2C-413F-87C6-BEB54547BACE}" srcOrd="1" destOrd="0" presId="urn:microsoft.com/office/officeart/2005/8/layout/hList7"/>
    <dgm:cxn modelId="{F318863B-B1E4-4B34-AB6A-A2D401D60864}" type="presParOf" srcId="{58B3F5A8-2169-4195-B31A-E247523A0CC7}" destId="{C26962E2-86D5-4843-BD84-CDE06D536E23}" srcOrd="2" destOrd="0" presId="urn:microsoft.com/office/officeart/2005/8/layout/hList7"/>
    <dgm:cxn modelId="{68D149D6-3D57-4EB9-9182-F04AB114A988}" type="presParOf" srcId="{C26962E2-86D5-4843-BD84-CDE06D536E23}" destId="{AA212D4D-3524-4EBF-A708-9F4652CDF87C}" srcOrd="0" destOrd="0" presId="urn:microsoft.com/office/officeart/2005/8/layout/hList7"/>
    <dgm:cxn modelId="{B3747F23-FC90-407E-8030-541EC574DF2A}" type="presParOf" srcId="{C26962E2-86D5-4843-BD84-CDE06D536E23}" destId="{EFB5788B-0413-4639-86A1-41B3C3E67CD1}" srcOrd="1" destOrd="0" presId="urn:microsoft.com/office/officeart/2005/8/layout/hList7"/>
    <dgm:cxn modelId="{EDBBB95A-4EEE-422E-B5FB-83556010A072}" type="presParOf" srcId="{C26962E2-86D5-4843-BD84-CDE06D536E23}" destId="{BC96C764-42A8-4B9B-8CC4-BD53CA97EE21}" srcOrd="2" destOrd="0" presId="urn:microsoft.com/office/officeart/2005/8/layout/hList7"/>
    <dgm:cxn modelId="{1F2E64C5-1142-46AB-8A87-C8659D835E5F}" type="presParOf" srcId="{C26962E2-86D5-4843-BD84-CDE06D536E23}" destId="{BA857C56-1BD9-439A-960C-5FDDF061CBB7}" srcOrd="3" destOrd="0" presId="urn:microsoft.com/office/officeart/2005/8/layout/hList7"/>
    <dgm:cxn modelId="{02E17600-F239-4845-A3E6-1C68878AD5A2}" type="presParOf" srcId="{58B3F5A8-2169-4195-B31A-E247523A0CC7}" destId="{D66CFFC0-1EE8-4F6A-B7BA-05E8EEFE9576}" srcOrd="3" destOrd="0" presId="urn:microsoft.com/office/officeart/2005/8/layout/hList7"/>
    <dgm:cxn modelId="{D202011A-6AB3-45FB-AC83-88C2F83CFF19}" type="presParOf" srcId="{58B3F5A8-2169-4195-B31A-E247523A0CC7}" destId="{E4B38491-BBEA-432F-8216-E1EA52EBDDFC}" srcOrd="4" destOrd="0" presId="urn:microsoft.com/office/officeart/2005/8/layout/hList7"/>
    <dgm:cxn modelId="{200C4244-D1C3-4920-8DEA-C89D88054E82}" type="presParOf" srcId="{E4B38491-BBEA-432F-8216-E1EA52EBDDFC}" destId="{47B9634F-6784-45FB-9103-8831C9ABC237}" srcOrd="0" destOrd="0" presId="urn:microsoft.com/office/officeart/2005/8/layout/hList7"/>
    <dgm:cxn modelId="{9FBA2328-1E63-4E9F-8D39-4906BE15EEDF}" type="presParOf" srcId="{E4B38491-BBEA-432F-8216-E1EA52EBDDFC}" destId="{468B0948-521F-479C-B5E8-61EA2AD42E76}" srcOrd="1" destOrd="0" presId="urn:microsoft.com/office/officeart/2005/8/layout/hList7"/>
    <dgm:cxn modelId="{51C6FE91-1FB2-4586-B9E3-120A1AF937E6}" type="presParOf" srcId="{E4B38491-BBEA-432F-8216-E1EA52EBDDFC}" destId="{FD5D1056-CDBF-42F9-A7D4-8971C7B73E85}" srcOrd="2" destOrd="0" presId="urn:microsoft.com/office/officeart/2005/8/layout/hList7"/>
    <dgm:cxn modelId="{9931EB62-24A5-4414-ADD1-C8EB8D998728}" type="presParOf" srcId="{E4B38491-BBEA-432F-8216-E1EA52EBDDFC}" destId="{EA8CEA79-FF87-4BEC-8498-DC370CBA3B2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FEC8C-5826-4969-8325-E31CC981AFC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C2DCF0B6-90D8-419F-A478-D7003E16FE6E}">
      <dgm:prSet phldrT="[Texto]"/>
      <dgm:spPr/>
      <dgm:t>
        <a:bodyPr/>
        <a:lstStyle/>
        <a:p>
          <a:r>
            <a:rPr lang="es-ES" dirty="0"/>
            <a:t>Métodos anticonceptivos</a:t>
          </a:r>
        </a:p>
      </dgm:t>
    </dgm:pt>
    <dgm:pt modelId="{216E6F6F-2B6B-468B-A588-095EDB7F5916}" type="parTrans" cxnId="{B0840A61-BCBE-4163-AAE4-35E7F9327E5B}">
      <dgm:prSet/>
      <dgm:spPr/>
      <dgm:t>
        <a:bodyPr/>
        <a:lstStyle/>
        <a:p>
          <a:endParaRPr lang="es-ES"/>
        </a:p>
      </dgm:t>
    </dgm:pt>
    <dgm:pt modelId="{BF54221D-3823-4DF6-8186-2F99BE456F75}" type="sibTrans" cxnId="{B0840A61-BCBE-4163-AAE4-35E7F9327E5B}">
      <dgm:prSet/>
      <dgm:spPr/>
      <dgm:t>
        <a:bodyPr/>
        <a:lstStyle/>
        <a:p>
          <a:endParaRPr lang="es-ES"/>
        </a:p>
      </dgm:t>
    </dgm:pt>
    <dgm:pt modelId="{F9D3457F-97A4-4F48-9CDE-AB17A740B8D3}">
      <dgm:prSet phldrT="[Texto]"/>
      <dgm:spPr/>
      <dgm:t>
        <a:bodyPr/>
        <a:lstStyle/>
        <a:p>
          <a:r>
            <a:rPr lang="es-ES" dirty="0"/>
            <a:t>Píldora del día después</a:t>
          </a:r>
        </a:p>
      </dgm:t>
    </dgm:pt>
    <dgm:pt modelId="{9106B580-CB2F-4A74-8FA5-0B60C093CBC5}" type="parTrans" cxnId="{80BD69F6-6BCA-4261-A994-923914B22849}">
      <dgm:prSet/>
      <dgm:spPr/>
      <dgm:t>
        <a:bodyPr/>
        <a:lstStyle/>
        <a:p>
          <a:endParaRPr lang="es-ES"/>
        </a:p>
      </dgm:t>
    </dgm:pt>
    <dgm:pt modelId="{2BB00F34-5633-4A21-9F8A-1B4273DF1266}" type="sibTrans" cxnId="{80BD69F6-6BCA-4261-A994-923914B22849}">
      <dgm:prSet/>
      <dgm:spPr/>
      <dgm:t>
        <a:bodyPr/>
        <a:lstStyle/>
        <a:p>
          <a:endParaRPr lang="es-ES"/>
        </a:p>
      </dgm:t>
    </dgm:pt>
    <dgm:pt modelId="{93B96DAC-A25B-42DF-BB4D-6FF287CDDF17}">
      <dgm:prSet phldrT="[Texto]"/>
      <dgm:spPr/>
      <dgm:t>
        <a:bodyPr/>
        <a:lstStyle/>
        <a:p>
          <a:r>
            <a:rPr lang="es-ES" dirty="0"/>
            <a:t>Píldora anticonceptiva</a:t>
          </a:r>
          <a:br>
            <a:rPr lang="es-ES" dirty="0"/>
          </a:br>
          <a:r>
            <a:rPr lang="es-ES" dirty="0"/>
            <a:t>(en ~ 90% de los casos) </a:t>
          </a:r>
        </a:p>
      </dgm:t>
    </dgm:pt>
    <dgm:pt modelId="{2DB611E6-7EE4-4D31-8E82-01A9C708BB06}" type="parTrans" cxnId="{D47DDCC6-1E64-4026-A475-A3415325741B}">
      <dgm:prSet/>
      <dgm:spPr/>
      <dgm:t>
        <a:bodyPr/>
        <a:lstStyle/>
        <a:p>
          <a:endParaRPr lang="es-ES"/>
        </a:p>
      </dgm:t>
    </dgm:pt>
    <dgm:pt modelId="{9290F91A-2A2D-4E1A-BFA9-ADCCF8D6CDF8}" type="sibTrans" cxnId="{D47DDCC6-1E64-4026-A475-A3415325741B}">
      <dgm:prSet/>
      <dgm:spPr/>
      <dgm:t>
        <a:bodyPr/>
        <a:lstStyle/>
        <a:p>
          <a:endParaRPr lang="es-ES"/>
        </a:p>
      </dgm:t>
    </dgm:pt>
    <dgm:pt modelId="{C8C87196-D1DD-4A3B-808D-97856CC04CE0}">
      <dgm:prSet phldrT="[Texto]"/>
      <dgm:spPr/>
      <dgm:t>
        <a:bodyPr/>
        <a:lstStyle/>
        <a:p>
          <a:r>
            <a:rPr lang="es-ES" dirty="0"/>
            <a:t>Métodos </a:t>
          </a:r>
          <a:r>
            <a:rPr lang="es-ES" dirty="0" err="1"/>
            <a:t>interceptivos</a:t>
          </a:r>
          <a:endParaRPr lang="es-ES" dirty="0"/>
        </a:p>
      </dgm:t>
    </dgm:pt>
    <dgm:pt modelId="{D7E71901-B084-42E9-9A46-A5B636E68CCB}" type="parTrans" cxnId="{6E6BB452-BA49-4C9B-A57A-50D46C23A607}">
      <dgm:prSet/>
      <dgm:spPr/>
      <dgm:t>
        <a:bodyPr/>
        <a:lstStyle/>
        <a:p>
          <a:endParaRPr lang="es-ES"/>
        </a:p>
      </dgm:t>
    </dgm:pt>
    <dgm:pt modelId="{2B6EB6FB-F044-4C64-848C-E50F4962C29A}" type="sibTrans" cxnId="{6E6BB452-BA49-4C9B-A57A-50D46C23A607}">
      <dgm:prSet/>
      <dgm:spPr/>
      <dgm:t>
        <a:bodyPr/>
        <a:lstStyle/>
        <a:p>
          <a:endParaRPr lang="es-ES"/>
        </a:p>
      </dgm:t>
    </dgm:pt>
    <dgm:pt modelId="{4DE1970A-7E86-48EB-A8B5-66083F49D0CC}">
      <dgm:prSet phldrT="[Texto]"/>
      <dgm:spPr/>
      <dgm:t>
        <a:bodyPr/>
        <a:lstStyle/>
        <a:p>
          <a:r>
            <a:rPr lang="es-ES" dirty="0"/>
            <a:t>Métodos </a:t>
          </a:r>
          <a:r>
            <a:rPr lang="es-ES" dirty="0" err="1"/>
            <a:t>contragestativos</a:t>
          </a:r>
          <a:endParaRPr lang="es-ES" dirty="0"/>
        </a:p>
      </dgm:t>
    </dgm:pt>
    <dgm:pt modelId="{2043A3CE-128C-4190-8CF1-887FEEACECF6}" type="parTrans" cxnId="{1C9C2C41-2258-41A4-8501-8625A1454EA6}">
      <dgm:prSet/>
      <dgm:spPr/>
      <dgm:t>
        <a:bodyPr/>
        <a:lstStyle/>
        <a:p>
          <a:endParaRPr lang="es-ES"/>
        </a:p>
      </dgm:t>
    </dgm:pt>
    <dgm:pt modelId="{BE191385-FFE1-4D27-B38C-77AF4E790D95}" type="sibTrans" cxnId="{1C9C2C41-2258-41A4-8501-8625A1454EA6}">
      <dgm:prSet/>
      <dgm:spPr/>
      <dgm:t>
        <a:bodyPr/>
        <a:lstStyle/>
        <a:p>
          <a:endParaRPr lang="es-ES"/>
        </a:p>
      </dgm:t>
    </dgm:pt>
    <dgm:pt modelId="{66DC83E9-2032-4377-BC1A-A08D4CD72447}">
      <dgm:prSet phldrT="[Texto]"/>
      <dgm:spPr/>
      <dgm:t>
        <a:bodyPr/>
        <a:lstStyle/>
        <a:p>
          <a:r>
            <a:rPr lang="es-ES" dirty="0"/>
            <a:t>RU-486/MISPROSTOL</a:t>
          </a:r>
        </a:p>
      </dgm:t>
    </dgm:pt>
    <dgm:pt modelId="{913074B8-4821-435B-964D-BCBA12F4C853}" type="parTrans" cxnId="{1DD88AB1-D3FA-4432-BA87-9881BADEDBA9}">
      <dgm:prSet/>
      <dgm:spPr/>
      <dgm:t>
        <a:bodyPr/>
        <a:lstStyle/>
        <a:p>
          <a:endParaRPr lang="es-ES"/>
        </a:p>
      </dgm:t>
    </dgm:pt>
    <dgm:pt modelId="{333F4E38-A67E-4F46-B2FD-DD210DD17718}" type="sibTrans" cxnId="{1DD88AB1-D3FA-4432-BA87-9881BADEDBA9}">
      <dgm:prSet/>
      <dgm:spPr/>
      <dgm:t>
        <a:bodyPr/>
        <a:lstStyle/>
        <a:p>
          <a:endParaRPr lang="es-ES"/>
        </a:p>
      </dgm:t>
    </dgm:pt>
    <dgm:pt modelId="{FC674505-1EDD-45C3-90D1-E10F7C093992}">
      <dgm:prSet phldrT="[Texto]"/>
      <dgm:spPr/>
      <dgm:t>
        <a:bodyPr/>
        <a:lstStyle/>
        <a:p>
          <a:r>
            <a:rPr lang="es-ES" dirty="0"/>
            <a:t>Píldora del día después</a:t>
          </a:r>
        </a:p>
      </dgm:t>
    </dgm:pt>
    <dgm:pt modelId="{6CD5AD0C-27BE-47C1-8849-C28CA80D3DC2}" type="parTrans" cxnId="{32C22497-9E7F-4B3F-BD9C-BCDB7D2BB6B8}">
      <dgm:prSet/>
      <dgm:spPr/>
      <dgm:t>
        <a:bodyPr/>
        <a:lstStyle/>
        <a:p>
          <a:endParaRPr lang="es-ES"/>
        </a:p>
      </dgm:t>
    </dgm:pt>
    <dgm:pt modelId="{9A71D4F3-B07F-40F0-85D1-8C57650EAC12}" type="sibTrans" cxnId="{32C22497-9E7F-4B3F-BD9C-BCDB7D2BB6B8}">
      <dgm:prSet/>
      <dgm:spPr/>
      <dgm:t>
        <a:bodyPr/>
        <a:lstStyle/>
        <a:p>
          <a:endParaRPr lang="es-ES"/>
        </a:p>
      </dgm:t>
    </dgm:pt>
    <dgm:pt modelId="{1969921D-5C4D-4476-93F7-8CAB1CFAB357}">
      <dgm:prSet phldrT="[Texto]"/>
      <dgm:spPr/>
      <dgm:t>
        <a:bodyPr/>
        <a:lstStyle/>
        <a:p>
          <a:r>
            <a:rPr lang="es-ES"/>
            <a:t>Píldora anticonceptiva</a:t>
          </a:r>
          <a:br>
            <a:rPr lang="es-ES"/>
          </a:br>
          <a:r>
            <a:rPr lang="es-ES"/>
            <a:t>(en ~ 90% de los casos) </a:t>
          </a:r>
          <a:endParaRPr lang="es-ES" dirty="0"/>
        </a:p>
      </dgm:t>
    </dgm:pt>
    <dgm:pt modelId="{5849CBF2-1387-4958-A56D-E3546F3F7AF5}" type="parTrans" cxnId="{EE670B6E-6FB4-41AC-9410-C5C6013E56F5}">
      <dgm:prSet/>
      <dgm:spPr/>
      <dgm:t>
        <a:bodyPr/>
        <a:lstStyle/>
        <a:p>
          <a:endParaRPr lang="es-ES"/>
        </a:p>
      </dgm:t>
    </dgm:pt>
    <dgm:pt modelId="{2A4FEF08-411E-448F-9F2F-397A0F3F31EF}" type="sibTrans" cxnId="{EE670B6E-6FB4-41AC-9410-C5C6013E56F5}">
      <dgm:prSet/>
      <dgm:spPr/>
      <dgm:t>
        <a:bodyPr/>
        <a:lstStyle/>
        <a:p>
          <a:endParaRPr lang="es-ES"/>
        </a:p>
      </dgm:t>
    </dgm:pt>
    <dgm:pt modelId="{A50ED5F4-18D0-49D1-A4EA-CE518EA7AEF0}">
      <dgm:prSet phldrT="[Texto]"/>
      <dgm:spPr/>
      <dgm:t>
        <a:bodyPr/>
        <a:lstStyle/>
        <a:p>
          <a:r>
            <a:rPr lang="es-ES" dirty="0"/>
            <a:t>Dispositivo intrauterino</a:t>
          </a:r>
        </a:p>
      </dgm:t>
    </dgm:pt>
    <dgm:pt modelId="{07037D35-FE52-4151-9D7E-538B3A89E469}" type="parTrans" cxnId="{BB7B5E4A-20CC-4FCC-BBFD-B54F7F061B8A}">
      <dgm:prSet/>
      <dgm:spPr/>
      <dgm:t>
        <a:bodyPr/>
        <a:lstStyle/>
        <a:p>
          <a:endParaRPr lang="es-ES"/>
        </a:p>
      </dgm:t>
    </dgm:pt>
    <dgm:pt modelId="{10EFBC5C-AA92-4FF7-9086-945509CC8F18}" type="sibTrans" cxnId="{BB7B5E4A-20CC-4FCC-BBFD-B54F7F061B8A}">
      <dgm:prSet/>
      <dgm:spPr/>
      <dgm:t>
        <a:bodyPr/>
        <a:lstStyle/>
        <a:p>
          <a:endParaRPr lang="es-ES"/>
        </a:p>
      </dgm:t>
    </dgm:pt>
    <dgm:pt modelId="{43D83824-8B5F-4A6E-8A3D-CCD41F275C8D}">
      <dgm:prSet phldrT="[Texto]"/>
      <dgm:spPr/>
      <dgm:t>
        <a:bodyPr/>
        <a:lstStyle/>
        <a:p>
          <a:r>
            <a:rPr lang="es-ES"/>
            <a:t>Métodos de barrera</a:t>
          </a:r>
          <a:endParaRPr lang="es-ES" dirty="0"/>
        </a:p>
      </dgm:t>
    </dgm:pt>
    <dgm:pt modelId="{7F08B7E9-4A56-48B6-BDAF-AB3F3F6EEC51}" type="parTrans" cxnId="{EFD8D66C-E967-42EA-A095-3101ABE5B4A7}">
      <dgm:prSet/>
      <dgm:spPr/>
      <dgm:t>
        <a:bodyPr/>
        <a:lstStyle/>
        <a:p>
          <a:endParaRPr lang="es-ES"/>
        </a:p>
      </dgm:t>
    </dgm:pt>
    <dgm:pt modelId="{AB80ABD3-CBB5-47C4-BA2D-B3C35A24D1EF}" type="sibTrans" cxnId="{EFD8D66C-E967-42EA-A095-3101ABE5B4A7}">
      <dgm:prSet/>
      <dgm:spPr/>
      <dgm:t>
        <a:bodyPr/>
        <a:lstStyle/>
        <a:p>
          <a:endParaRPr lang="es-ES"/>
        </a:p>
      </dgm:t>
    </dgm:pt>
    <dgm:pt modelId="{9108A1A2-44F2-47B5-990C-B30B6D7A238D}" type="pres">
      <dgm:prSet presAssocID="{C34FEC8C-5826-4969-8325-E31CC981AFCA}" presName="diagram" presStyleCnt="0">
        <dgm:presLayoutVars>
          <dgm:chPref val="1"/>
          <dgm:dir/>
          <dgm:animOne val="branch"/>
          <dgm:animLvl val="lvl"/>
          <dgm:resizeHandles/>
        </dgm:presLayoutVars>
      </dgm:prSet>
      <dgm:spPr/>
    </dgm:pt>
    <dgm:pt modelId="{A20AD1CA-0E13-4DA3-B6F7-F6BE48B40EA4}" type="pres">
      <dgm:prSet presAssocID="{C2DCF0B6-90D8-419F-A478-D7003E16FE6E}" presName="root" presStyleCnt="0"/>
      <dgm:spPr/>
    </dgm:pt>
    <dgm:pt modelId="{E2E9A96D-58CD-41D9-AFF3-841E94C94085}" type="pres">
      <dgm:prSet presAssocID="{C2DCF0B6-90D8-419F-A478-D7003E16FE6E}" presName="rootComposite" presStyleCnt="0"/>
      <dgm:spPr/>
    </dgm:pt>
    <dgm:pt modelId="{9BA4D7AB-59EB-46B6-B135-86F25618B713}" type="pres">
      <dgm:prSet presAssocID="{C2DCF0B6-90D8-419F-A478-D7003E16FE6E}" presName="rootText" presStyleLbl="node1" presStyleIdx="0" presStyleCnt="3"/>
      <dgm:spPr/>
    </dgm:pt>
    <dgm:pt modelId="{2E002D41-A894-46E3-AAA2-D3C733012708}" type="pres">
      <dgm:prSet presAssocID="{C2DCF0B6-90D8-419F-A478-D7003E16FE6E}" presName="rootConnector" presStyleLbl="node1" presStyleIdx="0" presStyleCnt="3"/>
      <dgm:spPr/>
    </dgm:pt>
    <dgm:pt modelId="{7B2F39E8-6B2F-49F9-A190-108E8D74236B}" type="pres">
      <dgm:prSet presAssocID="{C2DCF0B6-90D8-419F-A478-D7003E16FE6E}" presName="childShape" presStyleCnt="0"/>
      <dgm:spPr/>
    </dgm:pt>
    <dgm:pt modelId="{16ACADB1-F23C-48E9-9445-C1B3859EAA27}" type="pres">
      <dgm:prSet presAssocID="{9106B580-CB2F-4A74-8FA5-0B60C093CBC5}" presName="Name13" presStyleLbl="parChTrans1D2" presStyleIdx="0" presStyleCnt="7"/>
      <dgm:spPr/>
    </dgm:pt>
    <dgm:pt modelId="{3D355F88-30E7-4419-AF7B-B3D72F95D49C}" type="pres">
      <dgm:prSet presAssocID="{F9D3457F-97A4-4F48-9CDE-AB17A740B8D3}" presName="childText" presStyleLbl="bgAcc1" presStyleIdx="0" presStyleCnt="7">
        <dgm:presLayoutVars>
          <dgm:bulletEnabled val="1"/>
        </dgm:presLayoutVars>
      </dgm:prSet>
      <dgm:spPr/>
    </dgm:pt>
    <dgm:pt modelId="{35368D74-80E4-41CD-987D-A797E41BBE48}" type="pres">
      <dgm:prSet presAssocID="{2DB611E6-7EE4-4D31-8E82-01A9C708BB06}" presName="Name13" presStyleLbl="parChTrans1D2" presStyleIdx="1" presStyleCnt="7"/>
      <dgm:spPr/>
    </dgm:pt>
    <dgm:pt modelId="{F562C691-C22A-4849-BB9C-8F7CC52D276F}" type="pres">
      <dgm:prSet presAssocID="{93B96DAC-A25B-42DF-BB4D-6FF287CDDF17}" presName="childText" presStyleLbl="bgAcc1" presStyleIdx="1" presStyleCnt="7">
        <dgm:presLayoutVars>
          <dgm:bulletEnabled val="1"/>
        </dgm:presLayoutVars>
      </dgm:prSet>
      <dgm:spPr/>
    </dgm:pt>
    <dgm:pt modelId="{9B76AAFC-4FE9-4D89-B274-00AAFEDEC179}" type="pres">
      <dgm:prSet presAssocID="{7F08B7E9-4A56-48B6-BDAF-AB3F3F6EEC51}" presName="Name13" presStyleLbl="parChTrans1D2" presStyleIdx="2" presStyleCnt="7"/>
      <dgm:spPr/>
    </dgm:pt>
    <dgm:pt modelId="{EB45E0E5-AA66-4575-97DF-CEC3DCE72FD5}" type="pres">
      <dgm:prSet presAssocID="{43D83824-8B5F-4A6E-8A3D-CCD41F275C8D}" presName="childText" presStyleLbl="bgAcc1" presStyleIdx="2" presStyleCnt="7">
        <dgm:presLayoutVars>
          <dgm:bulletEnabled val="1"/>
        </dgm:presLayoutVars>
      </dgm:prSet>
      <dgm:spPr/>
    </dgm:pt>
    <dgm:pt modelId="{E179F504-ABED-41D1-BC61-3676671B2DBA}" type="pres">
      <dgm:prSet presAssocID="{C8C87196-D1DD-4A3B-808D-97856CC04CE0}" presName="root" presStyleCnt="0"/>
      <dgm:spPr/>
    </dgm:pt>
    <dgm:pt modelId="{635C22A7-D8B4-4D8F-8E73-E143334B14E7}" type="pres">
      <dgm:prSet presAssocID="{C8C87196-D1DD-4A3B-808D-97856CC04CE0}" presName="rootComposite" presStyleCnt="0"/>
      <dgm:spPr/>
    </dgm:pt>
    <dgm:pt modelId="{DB4D357A-C2FC-44E4-A434-11716E0F01EE}" type="pres">
      <dgm:prSet presAssocID="{C8C87196-D1DD-4A3B-808D-97856CC04CE0}" presName="rootText" presStyleLbl="node1" presStyleIdx="1" presStyleCnt="3"/>
      <dgm:spPr/>
    </dgm:pt>
    <dgm:pt modelId="{C7E17A9A-40E6-455E-A4FC-C29389FDF38A}" type="pres">
      <dgm:prSet presAssocID="{C8C87196-D1DD-4A3B-808D-97856CC04CE0}" presName="rootConnector" presStyleLbl="node1" presStyleIdx="1" presStyleCnt="3"/>
      <dgm:spPr/>
    </dgm:pt>
    <dgm:pt modelId="{5676DB3D-7B8A-4B20-B9BF-28A07B04C587}" type="pres">
      <dgm:prSet presAssocID="{C8C87196-D1DD-4A3B-808D-97856CC04CE0}" presName="childShape" presStyleCnt="0"/>
      <dgm:spPr/>
    </dgm:pt>
    <dgm:pt modelId="{3E243DF7-4EF8-4735-BEF8-3731C5B652DC}" type="pres">
      <dgm:prSet presAssocID="{6CD5AD0C-27BE-47C1-8849-C28CA80D3DC2}" presName="Name13" presStyleLbl="parChTrans1D2" presStyleIdx="3" presStyleCnt="7"/>
      <dgm:spPr/>
    </dgm:pt>
    <dgm:pt modelId="{07FD9C4C-F69C-41F6-838D-C51AC1C7CE13}" type="pres">
      <dgm:prSet presAssocID="{FC674505-1EDD-45C3-90D1-E10F7C093992}" presName="childText" presStyleLbl="bgAcc1" presStyleIdx="3" presStyleCnt="7">
        <dgm:presLayoutVars>
          <dgm:bulletEnabled val="1"/>
        </dgm:presLayoutVars>
      </dgm:prSet>
      <dgm:spPr/>
    </dgm:pt>
    <dgm:pt modelId="{BA3DA020-E7DF-4EA2-A341-5D5B57941040}" type="pres">
      <dgm:prSet presAssocID="{5849CBF2-1387-4958-A56D-E3546F3F7AF5}" presName="Name13" presStyleLbl="parChTrans1D2" presStyleIdx="4" presStyleCnt="7"/>
      <dgm:spPr/>
    </dgm:pt>
    <dgm:pt modelId="{6B5EE07C-0062-4D39-BAED-7CFB37F92B68}" type="pres">
      <dgm:prSet presAssocID="{1969921D-5C4D-4476-93F7-8CAB1CFAB357}" presName="childText" presStyleLbl="bgAcc1" presStyleIdx="4" presStyleCnt="7">
        <dgm:presLayoutVars>
          <dgm:bulletEnabled val="1"/>
        </dgm:presLayoutVars>
      </dgm:prSet>
      <dgm:spPr/>
    </dgm:pt>
    <dgm:pt modelId="{69466522-B48C-4B0D-8F3E-B43733F34BC6}" type="pres">
      <dgm:prSet presAssocID="{07037D35-FE52-4151-9D7E-538B3A89E469}" presName="Name13" presStyleLbl="parChTrans1D2" presStyleIdx="5" presStyleCnt="7"/>
      <dgm:spPr/>
    </dgm:pt>
    <dgm:pt modelId="{03B74CDE-E5E7-4676-A622-2BF2B2D5595E}" type="pres">
      <dgm:prSet presAssocID="{A50ED5F4-18D0-49D1-A4EA-CE518EA7AEF0}" presName="childText" presStyleLbl="bgAcc1" presStyleIdx="5" presStyleCnt="7">
        <dgm:presLayoutVars>
          <dgm:bulletEnabled val="1"/>
        </dgm:presLayoutVars>
      </dgm:prSet>
      <dgm:spPr/>
    </dgm:pt>
    <dgm:pt modelId="{25A6F66A-2FFC-4A47-8894-76D4E18580F7}" type="pres">
      <dgm:prSet presAssocID="{4DE1970A-7E86-48EB-A8B5-66083F49D0CC}" presName="root" presStyleCnt="0"/>
      <dgm:spPr/>
    </dgm:pt>
    <dgm:pt modelId="{A7A2B153-0E06-4666-B690-0806CBB3BC8F}" type="pres">
      <dgm:prSet presAssocID="{4DE1970A-7E86-48EB-A8B5-66083F49D0CC}" presName="rootComposite" presStyleCnt="0"/>
      <dgm:spPr/>
    </dgm:pt>
    <dgm:pt modelId="{951ABA56-184D-47C0-B864-9158434DEA68}" type="pres">
      <dgm:prSet presAssocID="{4DE1970A-7E86-48EB-A8B5-66083F49D0CC}" presName="rootText" presStyleLbl="node1" presStyleIdx="2" presStyleCnt="3"/>
      <dgm:spPr/>
    </dgm:pt>
    <dgm:pt modelId="{10EF83E6-1068-44D5-A768-53258E9D351C}" type="pres">
      <dgm:prSet presAssocID="{4DE1970A-7E86-48EB-A8B5-66083F49D0CC}" presName="rootConnector" presStyleLbl="node1" presStyleIdx="2" presStyleCnt="3"/>
      <dgm:spPr/>
    </dgm:pt>
    <dgm:pt modelId="{5F4FFB11-75CC-4054-A703-312E1FD7A9C1}" type="pres">
      <dgm:prSet presAssocID="{4DE1970A-7E86-48EB-A8B5-66083F49D0CC}" presName="childShape" presStyleCnt="0"/>
      <dgm:spPr/>
    </dgm:pt>
    <dgm:pt modelId="{CE53DC89-1D4B-4FA8-BDF6-A24B513CC75A}" type="pres">
      <dgm:prSet presAssocID="{913074B8-4821-435B-964D-BCBA12F4C853}" presName="Name13" presStyleLbl="parChTrans1D2" presStyleIdx="6" presStyleCnt="7"/>
      <dgm:spPr/>
    </dgm:pt>
    <dgm:pt modelId="{1774AEBE-2893-48C7-B280-BA93BCE961EB}" type="pres">
      <dgm:prSet presAssocID="{66DC83E9-2032-4377-BC1A-A08D4CD72447}" presName="childText" presStyleLbl="bgAcc1" presStyleIdx="6" presStyleCnt="7">
        <dgm:presLayoutVars>
          <dgm:bulletEnabled val="1"/>
        </dgm:presLayoutVars>
      </dgm:prSet>
      <dgm:spPr/>
    </dgm:pt>
  </dgm:ptLst>
  <dgm:cxnLst>
    <dgm:cxn modelId="{3636EC0F-2C80-4B50-A45F-96687FF30081}" type="presOf" srcId="{C2DCF0B6-90D8-419F-A478-D7003E16FE6E}" destId="{9BA4D7AB-59EB-46B6-B135-86F25618B713}" srcOrd="0" destOrd="0" presId="urn:microsoft.com/office/officeart/2005/8/layout/hierarchy3"/>
    <dgm:cxn modelId="{DC1EDA18-4A1D-4851-A1D9-0D13D91C6B50}" type="presOf" srcId="{F9D3457F-97A4-4F48-9CDE-AB17A740B8D3}" destId="{3D355F88-30E7-4419-AF7B-B3D72F95D49C}" srcOrd="0" destOrd="0" presId="urn:microsoft.com/office/officeart/2005/8/layout/hierarchy3"/>
    <dgm:cxn modelId="{23B38D1B-9F5C-459E-8F55-A048B1D73CF9}" type="presOf" srcId="{93B96DAC-A25B-42DF-BB4D-6FF287CDDF17}" destId="{F562C691-C22A-4849-BB9C-8F7CC52D276F}" srcOrd="0" destOrd="0" presId="urn:microsoft.com/office/officeart/2005/8/layout/hierarchy3"/>
    <dgm:cxn modelId="{2F6ED11F-0535-4EDA-B1AB-5D2C9F79CFEA}" type="presOf" srcId="{4DE1970A-7E86-48EB-A8B5-66083F49D0CC}" destId="{10EF83E6-1068-44D5-A768-53258E9D351C}" srcOrd="1" destOrd="0" presId="urn:microsoft.com/office/officeart/2005/8/layout/hierarchy3"/>
    <dgm:cxn modelId="{6CA3A720-0262-48EF-8D09-BDDC8F8EEBBD}" type="presOf" srcId="{07037D35-FE52-4151-9D7E-538B3A89E469}" destId="{69466522-B48C-4B0D-8F3E-B43733F34BC6}" srcOrd="0" destOrd="0" presId="urn:microsoft.com/office/officeart/2005/8/layout/hierarchy3"/>
    <dgm:cxn modelId="{B0840A61-BCBE-4163-AAE4-35E7F9327E5B}" srcId="{C34FEC8C-5826-4969-8325-E31CC981AFCA}" destId="{C2DCF0B6-90D8-419F-A478-D7003E16FE6E}" srcOrd="0" destOrd="0" parTransId="{216E6F6F-2B6B-468B-A588-095EDB7F5916}" sibTransId="{BF54221D-3823-4DF6-8186-2F99BE456F75}"/>
    <dgm:cxn modelId="{1C9C2C41-2258-41A4-8501-8625A1454EA6}" srcId="{C34FEC8C-5826-4969-8325-E31CC981AFCA}" destId="{4DE1970A-7E86-48EB-A8B5-66083F49D0CC}" srcOrd="2" destOrd="0" parTransId="{2043A3CE-128C-4190-8CF1-887FEEACECF6}" sibTransId="{BE191385-FFE1-4D27-B38C-77AF4E790D95}"/>
    <dgm:cxn modelId="{BB7B5E4A-20CC-4FCC-BBFD-B54F7F061B8A}" srcId="{C8C87196-D1DD-4A3B-808D-97856CC04CE0}" destId="{A50ED5F4-18D0-49D1-A4EA-CE518EA7AEF0}" srcOrd="2" destOrd="0" parTransId="{07037D35-FE52-4151-9D7E-538B3A89E469}" sibTransId="{10EFBC5C-AA92-4FF7-9086-945509CC8F18}"/>
    <dgm:cxn modelId="{A78A496A-F6DF-4DF7-83C3-A4261701FB1F}" type="presOf" srcId="{913074B8-4821-435B-964D-BCBA12F4C853}" destId="{CE53DC89-1D4B-4FA8-BDF6-A24B513CC75A}" srcOrd="0" destOrd="0" presId="urn:microsoft.com/office/officeart/2005/8/layout/hierarchy3"/>
    <dgm:cxn modelId="{19F8676B-8480-4727-8D4E-2A059C99BD60}" type="presOf" srcId="{1969921D-5C4D-4476-93F7-8CAB1CFAB357}" destId="{6B5EE07C-0062-4D39-BAED-7CFB37F92B68}" srcOrd="0" destOrd="0" presId="urn:microsoft.com/office/officeart/2005/8/layout/hierarchy3"/>
    <dgm:cxn modelId="{3A91904B-271D-414A-9431-27F52E455006}" type="presOf" srcId="{A50ED5F4-18D0-49D1-A4EA-CE518EA7AEF0}" destId="{03B74CDE-E5E7-4676-A622-2BF2B2D5595E}" srcOrd="0" destOrd="0" presId="urn:microsoft.com/office/officeart/2005/8/layout/hierarchy3"/>
    <dgm:cxn modelId="{EFD8D66C-E967-42EA-A095-3101ABE5B4A7}" srcId="{C2DCF0B6-90D8-419F-A478-D7003E16FE6E}" destId="{43D83824-8B5F-4A6E-8A3D-CCD41F275C8D}" srcOrd="2" destOrd="0" parTransId="{7F08B7E9-4A56-48B6-BDAF-AB3F3F6EEC51}" sibTransId="{AB80ABD3-CBB5-47C4-BA2D-B3C35A24D1EF}"/>
    <dgm:cxn modelId="{EE670B6E-6FB4-41AC-9410-C5C6013E56F5}" srcId="{C8C87196-D1DD-4A3B-808D-97856CC04CE0}" destId="{1969921D-5C4D-4476-93F7-8CAB1CFAB357}" srcOrd="1" destOrd="0" parTransId="{5849CBF2-1387-4958-A56D-E3546F3F7AF5}" sibTransId="{2A4FEF08-411E-448F-9F2F-397A0F3F31EF}"/>
    <dgm:cxn modelId="{4B734770-4132-4C54-9E99-5CB2C0F2C0D8}" type="presOf" srcId="{66DC83E9-2032-4377-BC1A-A08D4CD72447}" destId="{1774AEBE-2893-48C7-B280-BA93BCE961EB}" srcOrd="0" destOrd="0" presId="urn:microsoft.com/office/officeart/2005/8/layout/hierarchy3"/>
    <dgm:cxn modelId="{6E6BB452-BA49-4C9B-A57A-50D46C23A607}" srcId="{C34FEC8C-5826-4969-8325-E31CC981AFCA}" destId="{C8C87196-D1DD-4A3B-808D-97856CC04CE0}" srcOrd="1" destOrd="0" parTransId="{D7E71901-B084-42E9-9A46-A5B636E68CCB}" sibTransId="{2B6EB6FB-F044-4C64-848C-E50F4962C29A}"/>
    <dgm:cxn modelId="{69BD7A87-91FD-46F4-9A52-31C6AE0B6CB2}" type="presOf" srcId="{2DB611E6-7EE4-4D31-8E82-01A9C708BB06}" destId="{35368D74-80E4-41CD-987D-A797E41BBE48}" srcOrd="0" destOrd="0" presId="urn:microsoft.com/office/officeart/2005/8/layout/hierarchy3"/>
    <dgm:cxn modelId="{6AE6B690-D273-4AFC-8888-960173CBD53D}" type="presOf" srcId="{5849CBF2-1387-4958-A56D-E3546F3F7AF5}" destId="{BA3DA020-E7DF-4EA2-A341-5D5B57941040}" srcOrd="0" destOrd="0" presId="urn:microsoft.com/office/officeart/2005/8/layout/hierarchy3"/>
    <dgm:cxn modelId="{3B0DC590-8CAF-49B2-B512-58C5E159D9BD}" type="presOf" srcId="{C8C87196-D1DD-4A3B-808D-97856CC04CE0}" destId="{DB4D357A-C2FC-44E4-A434-11716E0F01EE}" srcOrd="0" destOrd="0" presId="urn:microsoft.com/office/officeart/2005/8/layout/hierarchy3"/>
    <dgm:cxn modelId="{32C22497-9E7F-4B3F-BD9C-BCDB7D2BB6B8}" srcId="{C8C87196-D1DD-4A3B-808D-97856CC04CE0}" destId="{FC674505-1EDD-45C3-90D1-E10F7C093992}" srcOrd="0" destOrd="0" parTransId="{6CD5AD0C-27BE-47C1-8849-C28CA80D3DC2}" sibTransId="{9A71D4F3-B07F-40F0-85D1-8C57650EAC12}"/>
    <dgm:cxn modelId="{04827598-B6C1-4E30-AD8B-F7FFA4130920}" type="presOf" srcId="{C2DCF0B6-90D8-419F-A478-D7003E16FE6E}" destId="{2E002D41-A894-46E3-AAA2-D3C733012708}" srcOrd="1" destOrd="0" presId="urn:microsoft.com/office/officeart/2005/8/layout/hierarchy3"/>
    <dgm:cxn modelId="{814064A2-C0DB-4A61-9755-DB15A7448629}" type="presOf" srcId="{9106B580-CB2F-4A74-8FA5-0B60C093CBC5}" destId="{16ACADB1-F23C-48E9-9445-C1B3859EAA27}" srcOrd="0" destOrd="0" presId="urn:microsoft.com/office/officeart/2005/8/layout/hierarchy3"/>
    <dgm:cxn modelId="{EA3E88AD-F190-45F2-ABDA-E712EDEC1F65}" type="presOf" srcId="{4DE1970A-7E86-48EB-A8B5-66083F49D0CC}" destId="{951ABA56-184D-47C0-B864-9158434DEA68}" srcOrd="0" destOrd="0" presId="urn:microsoft.com/office/officeart/2005/8/layout/hierarchy3"/>
    <dgm:cxn modelId="{76C2E8AD-D294-4A53-9191-2C9BCA4A797D}" type="presOf" srcId="{7F08B7E9-4A56-48B6-BDAF-AB3F3F6EEC51}" destId="{9B76AAFC-4FE9-4D89-B274-00AAFEDEC179}" srcOrd="0" destOrd="0" presId="urn:microsoft.com/office/officeart/2005/8/layout/hierarchy3"/>
    <dgm:cxn modelId="{1DD88AB1-D3FA-4432-BA87-9881BADEDBA9}" srcId="{4DE1970A-7E86-48EB-A8B5-66083F49D0CC}" destId="{66DC83E9-2032-4377-BC1A-A08D4CD72447}" srcOrd="0" destOrd="0" parTransId="{913074B8-4821-435B-964D-BCBA12F4C853}" sibTransId="{333F4E38-A67E-4F46-B2FD-DD210DD17718}"/>
    <dgm:cxn modelId="{D47DDCC6-1E64-4026-A475-A3415325741B}" srcId="{C2DCF0B6-90D8-419F-A478-D7003E16FE6E}" destId="{93B96DAC-A25B-42DF-BB4D-6FF287CDDF17}" srcOrd="1" destOrd="0" parTransId="{2DB611E6-7EE4-4D31-8E82-01A9C708BB06}" sibTransId="{9290F91A-2A2D-4E1A-BFA9-ADCCF8D6CDF8}"/>
    <dgm:cxn modelId="{E6AB7EC9-DB43-4C25-B08D-D839F88B0049}" type="presOf" srcId="{43D83824-8B5F-4A6E-8A3D-CCD41F275C8D}" destId="{EB45E0E5-AA66-4575-97DF-CEC3DCE72FD5}" srcOrd="0" destOrd="0" presId="urn:microsoft.com/office/officeart/2005/8/layout/hierarchy3"/>
    <dgm:cxn modelId="{C5E653D5-9984-4E18-98A2-03B64777CCFE}" type="presOf" srcId="{6CD5AD0C-27BE-47C1-8849-C28CA80D3DC2}" destId="{3E243DF7-4EF8-4735-BEF8-3731C5B652DC}" srcOrd="0" destOrd="0" presId="urn:microsoft.com/office/officeart/2005/8/layout/hierarchy3"/>
    <dgm:cxn modelId="{F3747BDE-E94B-435D-9E1A-14A0F3F50D04}" type="presOf" srcId="{C34FEC8C-5826-4969-8325-E31CC981AFCA}" destId="{9108A1A2-44F2-47B5-990C-B30B6D7A238D}" srcOrd="0" destOrd="0" presId="urn:microsoft.com/office/officeart/2005/8/layout/hierarchy3"/>
    <dgm:cxn modelId="{1808CBE3-FFF6-4888-9B39-C3A6871BAD5C}" type="presOf" srcId="{FC674505-1EDD-45C3-90D1-E10F7C093992}" destId="{07FD9C4C-F69C-41F6-838D-C51AC1C7CE13}" srcOrd="0" destOrd="0" presId="urn:microsoft.com/office/officeart/2005/8/layout/hierarchy3"/>
    <dgm:cxn modelId="{F0FC4CE6-2A40-4114-9EBD-049EE2ECA69E}" type="presOf" srcId="{C8C87196-D1DD-4A3B-808D-97856CC04CE0}" destId="{C7E17A9A-40E6-455E-A4FC-C29389FDF38A}" srcOrd="1" destOrd="0" presId="urn:microsoft.com/office/officeart/2005/8/layout/hierarchy3"/>
    <dgm:cxn modelId="{80BD69F6-6BCA-4261-A994-923914B22849}" srcId="{C2DCF0B6-90D8-419F-A478-D7003E16FE6E}" destId="{F9D3457F-97A4-4F48-9CDE-AB17A740B8D3}" srcOrd="0" destOrd="0" parTransId="{9106B580-CB2F-4A74-8FA5-0B60C093CBC5}" sibTransId="{2BB00F34-5633-4A21-9F8A-1B4273DF1266}"/>
    <dgm:cxn modelId="{E802D661-D1BF-494E-8C41-6699021CF5A7}" type="presParOf" srcId="{9108A1A2-44F2-47B5-990C-B30B6D7A238D}" destId="{A20AD1CA-0E13-4DA3-B6F7-F6BE48B40EA4}" srcOrd="0" destOrd="0" presId="urn:microsoft.com/office/officeart/2005/8/layout/hierarchy3"/>
    <dgm:cxn modelId="{8D8342C4-7308-4C74-BE35-D3C9AA7471E1}" type="presParOf" srcId="{A20AD1CA-0E13-4DA3-B6F7-F6BE48B40EA4}" destId="{E2E9A96D-58CD-41D9-AFF3-841E94C94085}" srcOrd="0" destOrd="0" presId="urn:microsoft.com/office/officeart/2005/8/layout/hierarchy3"/>
    <dgm:cxn modelId="{34B44E69-07A7-4989-9F1B-718D928B4AA3}" type="presParOf" srcId="{E2E9A96D-58CD-41D9-AFF3-841E94C94085}" destId="{9BA4D7AB-59EB-46B6-B135-86F25618B713}" srcOrd="0" destOrd="0" presId="urn:microsoft.com/office/officeart/2005/8/layout/hierarchy3"/>
    <dgm:cxn modelId="{78AE63AC-F47A-4FE0-9F95-DDDD1B3B5855}" type="presParOf" srcId="{E2E9A96D-58CD-41D9-AFF3-841E94C94085}" destId="{2E002D41-A894-46E3-AAA2-D3C733012708}" srcOrd="1" destOrd="0" presId="urn:microsoft.com/office/officeart/2005/8/layout/hierarchy3"/>
    <dgm:cxn modelId="{3AE069A0-E5F4-40A7-9684-775D97A8BC3C}" type="presParOf" srcId="{A20AD1CA-0E13-4DA3-B6F7-F6BE48B40EA4}" destId="{7B2F39E8-6B2F-49F9-A190-108E8D74236B}" srcOrd="1" destOrd="0" presId="urn:microsoft.com/office/officeart/2005/8/layout/hierarchy3"/>
    <dgm:cxn modelId="{B4BE1FCB-6CB6-4B1B-9F2E-E5D86EAA1039}" type="presParOf" srcId="{7B2F39E8-6B2F-49F9-A190-108E8D74236B}" destId="{16ACADB1-F23C-48E9-9445-C1B3859EAA27}" srcOrd="0" destOrd="0" presId="urn:microsoft.com/office/officeart/2005/8/layout/hierarchy3"/>
    <dgm:cxn modelId="{3A738B7A-339E-4428-BF03-52E22CCF1DC8}" type="presParOf" srcId="{7B2F39E8-6B2F-49F9-A190-108E8D74236B}" destId="{3D355F88-30E7-4419-AF7B-B3D72F95D49C}" srcOrd="1" destOrd="0" presId="urn:microsoft.com/office/officeart/2005/8/layout/hierarchy3"/>
    <dgm:cxn modelId="{5ED34AEB-1678-4BCB-824B-EBC14F70A987}" type="presParOf" srcId="{7B2F39E8-6B2F-49F9-A190-108E8D74236B}" destId="{35368D74-80E4-41CD-987D-A797E41BBE48}" srcOrd="2" destOrd="0" presId="urn:microsoft.com/office/officeart/2005/8/layout/hierarchy3"/>
    <dgm:cxn modelId="{35D14F40-2341-4F62-9019-0B5C30338FF0}" type="presParOf" srcId="{7B2F39E8-6B2F-49F9-A190-108E8D74236B}" destId="{F562C691-C22A-4849-BB9C-8F7CC52D276F}" srcOrd="3" destOrd="0" presId="urn:microsoft.com/office/officeart/2005/8/layout/hierarchy3"/>
    <dgm:cxn modelId="{1683A2A9-C541-434E-B5B3-F0BC28F75B7D}" type="presParOf" srcId="{7B2F39E8-6B2F-49F9-A190-108E8D74236B}" destId="{9B76AAFC-4FE9-4D89-B274-00AAFEDEC179}" srcOrd="4" destOrd="0" presId="urn:microsoft.com/office/officeart/2005/8/layout/hierarchy3"/>
    <dgm:cxn modelId="{A8B31060-62A4-4E73-809C-99E14AF94080}" type="presParOf" srcId="{7B2F39E8-6B2F-49F9-A190-108E8D74236B}" destId="{EB45E0E5-AA66-4575-97DF-CEC3DCE72FD5}" srcOrd="5" destOrd="0" presId="urn:microsoft.com/office/officeart/2005/8/layout/hierarchy3"/>
    <dgm:cxn modelId="{656587B8-109A-4A9E-BACF-DD873F35ECCD}" type="presParOf" srcId="{9108A1A2-44F2-47B5-990C-B30B6D7A238D}" destId="{E179F504-ABED-41D1-BC61-3676671B2DBA}" srcOrd="1" destOrd="0" presId="urn:microsoft.com/office/officeart/2005/8/layout/hierarchy3"/>
    <dgm:cxn modelId="{6AFC8BFD-BA0A-4507-814E-C0C6BB0A2CC5}" type="presParOf" srcId="{E179F504-ABED-41D1-BC61-3676671B2DBA}" destId="{635C22A7-D8B4-4D8F-8E73-E143334B14E7}" srcOrd="0" destOrd="0" presId="urn:microsoft.com/office/officeart/2005/8/layout/hierarchy3"/>
    <dgm:cxn modelId="{731BED97-E701-477F-B0F0-C98E8D98189D}" type="presParOf" srcId="{635C22A7-D8B4-4D8F-8E73-E143334B14E7}" destId="{DB4D357A-C2FC-44E4-A434-11716E0F01EE}" srcOrd="0" destOrd="0" presId="urn:microsoft.com/office/officeart/2005/8/layout/hierarchy3"/>
    <dgm:cxn modelId="{14CFE3FD-E7CF-4462-9FE5-60BB2DADCA79}" type="presParOf" srcId="{635C22A7-D8B4-4D8F-8E73-E143334B14E7}" destId="{C7E17A9A-40E6-455E-A4FC-C29389FDF38A}" srcOrd="1" destOrd="0" presId="urn:microsoft.com/office/officeart/2005/8/layout/hierarchy3"/>
    <dgm:cxn modelId="{07AF1761-3AE0-4D59-8BC4-4C229F336A53}" type="presParOf" srcId="{E179F504-ABED-41D1-BC61-3676671B2DBA}" destId="{5676DB3D-7B8A-4B20-B9BF-28A07B04C587}" srcOrd="1" destOrd="0" presId="urn:microsoft.com/office/officeart/2005/8/layout/hierarchy3"/>
    <dgm:cxn modelId="{A2BCDB34-0EB2-4435-8363-1A8EF2A97EEE}" type="presParOf" srcId="{5676DB3D-7B8A-4B20-B9BF-28A07B04C587}" destId="{3E243DF7-4EF8-4735-BEF8-3731C5B652DC}" srcOrd="0" destOrd="0" presId="urn:microsoft.com/office/officeart/2005/8/layout/hierarchy3"/>
    <dgm:cxn modelId="{68191D0A-4B13-4433-941F-AD72CA2C68F7}" type="presParOf" srcId="{5676DB3D-7B8A-4B20-B9BF-28A07B04C587}" destId="{07FD9C4C-F69C-41F6-838D-C51AC1C7CE13}" srcOrd="1" destOrd="0" presId="urn:microsoft.com/office/officeart/2005/8/layout/hierarchy3"/>
    <dgm:cxn modelId="{147F3BCE-FACC-454B-BFA4-C047DC8DDFDF}" type="presParOf" srcId="{5676DB3D-7B8A-4B20-B9BF-28A07B04C587}" destId="{BA3DA020-E7DF-4EA2-A341-5D5B57941040}" srcOrd="2" destOrd="0" presId="urn:microsoft.com/office/officeart/2005/8/layout/hierarchy3"/>
    <dgm:cxn modelId="{4C8EF0B3-70E0-415E-AF25-3D14BD6D6E9B}" type="presParOf" srcId="{5676DB3D-7B8A-4B20-B9BF-28A07B04C587}" destId="{6B5EE07C-0062-4D39-BAED-7CFB37F92B68}" srcOrd="3" destOrd="0" presId="urn:microsoft.com/office/officeart/2005/8/layout/hierarchy3"/>
    <dgm:cxn modelId="{ED0F3A05-DA94-421B-B50D-1A8D93C598C0}" type="presParOf" srcId="{5676DB3D-7B8A-4B20-B9BF-28A07B04C587}" destId="{69466522-B48C-4B0D-8F3E-B43733F34BC6}" srcOrd="4" destOrd="0" presId="urn:microsoft.com/office/officeart/2005/8/layout/hierarchy3"/>
    <dgm:cxn modelId="{EDF39189-36D6-4DF3-AA7B-10CF58794D89}" type="presParOf" srcId="{5676DB3D-7B8A-4B20-B9BF-28A07B04C587}" destId="{03B74CDE-E5E7-4676-A622-2BF2B2D5595E}" srcOrd="5" destOrd="0" presId="urn:microsoft.com/office/officeart/2005/8/layout/hierarchy3"/>
    <dgm:cxn modelId="{5F97D203-D20C-4E0D-9235-9AF0DE9DA10F}" type="presParOf" srcId="{9108A1A2-44F2-47B5-990C-B30B6D7A238D}" destId="{25A6F66A-2FFC-4A47-8894-76D4E18580F7}" srcOrd="2" destOrd="0" presId="urn:microsoft.com/office/officeart/2005/8/layout/hierarchy3"/>
    <dgm:cxn modelId="{ACAABB25-AD2A-4EC7-A46B-7362056CCF1B}" type="presParOf" srcId="{25A6F66A-2FFC-4A47-8894-76D4E18580F7}" destId="{A7A2B153-0E06-4666-B690-0806CBB3BC8F}" srcOrd="0" destOrd="0" presId="urn:microsoft.com/office/officeart/2005/8/layout/hierarchy3"/>
    <dgm:cxn modelId="{E0AD9893-578D-42B6-AE7B-63D2B0A28993}" type="presParOf" srcId="{A7A2B153-0E06-4666-B690-0806CBB3BC8F}" destId="{951ABA56-184D-47C0-B864-9158434DEA68}" srcOrd="0" destOrd="0" presId="urn:microsoft.com/office/officeart/2005/8/layout/hierarchy3"/>
    <dgm:cxn modelId="{E4E62F0F-E32B-44D8-9704-898D55A7C98E}" type="presParOf" srcId="{A7A2B153-0E06-4666-B690-0806CBB3BC8F}" destId="{10EF83E6-1068-44D5-A768-53258E9D351C}" srcOrd="1" destOrd="0" presId="urn:microsoft.com/office/officeart/2005/8/layout/hierarchy3"/>
    <dgm:cxn modelId="{4D8D1F53-8BB7-4100-B279-A82F6C4D165B}" type="presParOf" srcId="{25A6F66A-2FFC-4A47-8894-76D4E18580F7}" destId="{5F4FFB11-75CC-4054-A703-312E1FD7A9C1}" srcOrd="1" destOrd="0" presId="urn:microsoft.com/office/officeart/2005/8/layout/hierarchy3"/>
    <dgm:cxn modelId="{623E7649-C020-4FC4-9768-CC5A2115C6F2}" type="presParOf" srcId="{5F4FFB11-75CC-4054-A703-312E1FD7A9C1}" destId="{CE53DC89-1D4B-4FA8-BDF6-A24B513CC75A}" srcOrd="0" destOrd="0" presId="urn:microsoft.com/office/officeart/2005/8/layout/hierarchy3"/>
    <dgm:cxn modelId="{3204C0A4-0C77-45CA-8741-72BF40053AC6}" type="presParOf" srcId="{5F4FFB11-75CC-4054-A703-312E1FD7A9C1}" destId="{1774AEBE-2893-48C7-B280-BA93BCE961E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CA40B0-FF55-4796-8FA4-138710198A85}"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D8D7387C-7FAE-4D7F-A65C-FA96238ED000}">
      <dgm:prSet/>
      <dgm:spPr/>
      <dgm:t>
        <a:bodyPr/>
        <a:lstStyle/>
        <a:p>
          <a:pPr>
            <a:lnSpc>
              <a:spcPct val="100000"/>
            </a:lnSpc>
          </a:pPr>
          <a:r>
            <a:rPr lang="es-ES" b="1"/>
            <a:t>Abortos en el año 2008 (hasta octubre): 37.475.233</a:t>
          </a:r>
          <a:endParaRPr lang="en-US"/>
        </a:p>
      </dgm:t>
    </dgm:pt>
    <dgm:pt modelId="{B7345FE9-2F5C-411C-988D-8EB3EDA0ADF4}" type="parTrans" cxnId="{288C96E9-AA43-4CFE-BE8D-C93CB011C9E3}">
      <dgm:prSet/>
      <dgm:spPr/>
      <dgm:t>
        <a:bodyPr/>
        <a:lstStyle/>
        <a:p>
          <a:endParaRPr lang="en-US"/>
        </a:p>
      </dgm:t>
    </dgm:pt>
    <dgm:pt modelId="{34EB6344-51EE-4160-BEE8-B8A63D3D22E3}" type="sibTrans" cxnId="{288C96E9-AA43-4CFE-BE8D-C93CB011C9E3}">
      <dgm:prSet/>
      <dgm:spPr/>
      <dgm:t>
        <a:bodyPr/>
        <a:lstStyle/>
        <a:p>
          <a:endParaRPr lang="en-US"/>
        </a:p>
      </dgm:t>
    </dgm:pt>
    <dgm:pt modelId="{8D540FAA-57C4-4C88-BED0-CB754769ADBB}">
      <dgm:prSet/>
      <dgm:spPr/>
      <dgm:t>
        <a:bodyPr/>
        <a:lstStyle/>
        <a:p>
          <a:pPr>
            <a:lnSpc>
              <a:spcPct val="100000"/>
            </a:lnSpc>
          </a:pPr>
          <a:r>
            <a:rPr lang="es-ES" b="1"/>
            <a:t>Total de abortos en el mundo desde que hay datos fiables hasta 2007: 960.851.582</a:t>
          </a:r>
          <a:endParaRPr lang="en-US"/>
        </a:p>
      </dgm:t>
    </dgm:pt>
    <dgm:pt modelId="{00A0F004-5E46-4C9F-8EF4-37365CFD4F58}" type="parTrans" cxnId="{AC9C7397-F2D0-44F2-85BA-C5003308D55B}">
      <dgm:prSet/>
      <dgm:spPr/>
      <dgm:t>
        <a:bodyPr/>
        <a:lstStyle/>
        <a:p>
          <a:endParaRPr lang="en-US"/>
        </a:p>
      </dgm:t>
    </dgm:pt>
    <dgm:pt modelId="{37B43378-16BA-4F59-A690-C7670A468B81}" type="sibTrans" cxnId="{AC9C7397-F2D0-44F2-85BA-C5003308D55B}">
      <dgm:prSet/>
      <dgm:spPr/>
      <dgm:t>
        <a:bodyPr/>
        <a:lstStyle/>
        <a:p>
          <a:endParaRPr lang="en-US"/>
        </a:p>
      </dgm:t>
    </dgm:pt>
    <dgm:pt modelId="{186E8565-85AE-4AD6-8234-3705EFF609EB}">
      <dgm:prSet/>
      <dgm:spPr/>
      <dgm:t>
        <a:bodyPr/>
        <a:lstStyle/>
        <a:p>
          <a:pPr>
            <a:lnSpc>
              <a:spcPct val="100000"/>
            </a:lnSpc>
          </a:pPr>
          <a:r>
            <a:rPr lang="es-ES" b="1"/>
            <a:t>Por lo que hasta fecha de hoy se puede razonablemente afirmar que se superan los mil millones</a:t>
          </a:r>
          <a:endParaRPr lang="en-US"/>
        </a:p>
      </dgm:t>
    </dgm:pt>
    <dgm:pt modelId="{6E57DA6C-C138-4ADA-A790-B87334274D64}" type="parTrans" cxnId="{426670D8-38F6-4C80-8990-297C4523B4A1}">
      <dgm:prSet/>
      <dgm:spPr/>
      <dgm:t>
        <a:bodyPr/>
        <a:lstStyle/>
        <a:p>
          <a:endParaRPr lang="en-US"/>
        </a:p>
      </dgm:t>
    </dgm:pt>
    <dgm:pt modelId="{2CDBE190-B836-41E6-A896-9AAE0629F8F7}" type="sibTrans" cxnId="{426670D8-38F6-4C80-8990-297C4523B4A1}">
      <dgm:prSet/>
      <dgm:spPr/>
      <dgm:t>
        <a:bodyPr/>
        <a:lstStyle/>
        <a:p>
          <a:endParaRPr lang="en-US"/>
        </a:p>
      </dgm:t>
    </dgm:pt>
    <dgm:pt modelId="{F1B7D2C7-2B19-4F47-BB4B-6C9B133F88C7}" type="pres">
      <dgm:prSet presAssocID="{ECCA40B0-FF55-4796-8FA4-138710198A85}" presName="root" presStyleCnt="0">
        <dgm:presLayoutVars>
          <dgm:dir/>
          <dgm:resizeHandles val="exact"/>
        </dgm:presLayoutVars>
      </dgm:prSet>
      <dgm:spPr/>
    </dgm:pt>
    <dgm:pt modelId="{D9DE0D66-A7E4-4DE1-854E-1669E57FCD2C}" type="pres">
      <dgm:prSet presAssocID="{D8D7387C-7FAE-4D7F-A65C-FA96238ED000}" presName="compNode" presStyleCnt="0"/>
      <dgm:spPr/>
    </dgm:pt>
    <dgm:pt modelId="{BB99EAFE-DCD0-4A29-B7F2-F15C471B16F0}" type="pres">
      <dgm:prSet presAssocID="{D8D7387C-7FAE-4D7F-A65C-FA96238ED000}" presName="bgRect" presStyleLbl="bgShp" presStyleIdx="0" presStyleCnt="3"/>
      <dgm:spPr/>
    </dgm:pt>
    <dgm:pt modelId="{2B13084C-326F-4F7A-96E3-E9293BA52770}" type="pres">
      <dgm:prSet presAssocID="{D8D7387C-7FAE-4D7F-A65C-FA96238ED000}"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ueno"/>
        </a:ext>
      </dgm:extLst>
    </dgm:pt>
    <dgm:pt modelId="{BDE9C423-5393-4A86-838F-22E078018545}" type="pres">
      <dgm:prSet presAssocID="{D8D7387C-7FAE-4D7F-A65C-FA96238ED000}" presName="spaceRect" presStyleCnt="0"/>
      <dgm:spPr/>
    </dgm:pt>
    <dgm:pt modelId="{5814FA7D-023E-4FB4-9DA9-9DAF21A536D9}" type="pres">
      <dgm:prSet presAssocID="{D8D7387C-7FAE-4D7F-A65C-FA96238ED000}" presName="parTx" presStyleLbl="revTx" presStyleIdx="0" presStyleCnt="3">
        <dgm:presLayoutVars>
          <dgm:chMax val="0"/>
          <dgm:chPref val="0"/>
        </dgm:presLayoutVars>
      </dgm:prSet>
      <dgm:spPr/>
    </dgm:pt>
    <dgm:pt modelId="{32DD0E96-4A75-42DF-B446-1F3FBA7F340C}" type="pres">
      <dgm:prSet presAssocID="{34EB6344-51EE-4160-BEE8-B8A63D3D22E3}" presName="sibTrans" presStyleCnt="0"/>
      <dgm:spPr/>
    </dgm:pt>
    <dgm:pt modelId="{D4ACE904-4024-441D-81B7-71870F0302DE}" type="pres">
      <dgm:prSet presAssocID="{8D540FAA-57C4-4C88-BED0-CB754769ADBB}" presName="compNode" presStyleCnt="0"/>
      <dgm:spPr/>
    </dgm:pt>
    <dgm:pt modelId="{967CC635-759C-4AD8-B91C-9810E5AB4164}" type="pres">
      <dgm:prSet presAssocID="{8D540FAA-57C4-4C88-BED0-CB754769ADBB}" presName="bgRect" presStyleLbl="bgShp" presStyleIdx="1" presStyleCnt="3"/>
      <dgm:spPr/>
    </dgm:pt>
    <dgm:pt modelId="{D156301B-0A14-407F-8851-80FDF8DDE4E5}" type="pres">
      <dgm:prSet presAssocID="{8D540FAA-57C4-4C88-BED0-CB754769ADB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DF21B471-A9AA-4E9E-B60B-BF79D265DBBE}" type="pres">
      <dgm:prSet presAssocID="{8D540FAA-57C4-4C88-BED0-CB754769ADBB}" presName="spaceRect" presStyleCnt="0"/>
      <dgm:spPr/>
    </dgm:pt>
    <dgm:pt modelId="{11F0C2C9-320A-49F9-A485-0D90F4DA24C2}" type="pres">
      <dgm:prSet presAssocID="{8D540FAA-57C4-4C88-BED0-CB754769ADBB}" presName="parTx" presStyleLbl="revTx" presStyleIdx="1" presStyleCnt="3">
        <dgm:presLayoutVars>
          <dgm:chMax val="0"/>
          <dgm:chPref val="0"/>
        </dgm:presLayoutVars>
      </dgm:prSet>
      <dgm:spPr/>
    </dgm:pt>
    <dgm:pt modelId="{CE9EF1B1-6DF6-4E9C-8A09-5BAB227FCEB7}" type="pres">
      <dgm:prSet presAssocID="{37B43378-16BA-4F59-A690-C7670A468B81}" presName="sibTrans" presStyleCnt="0"/>
      <dgm:spPr/>
    </dgm:pt>
    <dgm:pt modelId="{6895A6D2-C7FF-4D55-ACFC-7ADE8F8D7B9A}" type="pres">
      <dgm:prSet presAssocID="{186E8565-85AE-4AD6-8234-3705EFF609EB}" presName="compNode" presStyleCnt="0"/>
      <dgm:spPr/>
    </dgm:pt>
    <dgm:pt modelId="{A19F7007-603B-4A17-9694-6B2F03E82475}" type="pres">
      <dgm:prSet presAssocID="{186E8565-85AE-4AD6-8234-3705EFF609EB}" presName="bgRect" presStyleLbl="bgShp" presStyleIdx="2" presStyleCnt="3"/>
      <dgm:spPr/>
    </dgm:pt>
    <dgm:pt modelId="{C4694B28-270E-480E-B88C-0E4A07420CF2}" type="pres">
      <dgm:prSet presAssocID="{186E8565-85AE-4AD6-8234-3705EFF609EB}"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endencia alcista"/>
        </a:ext>
      </dgm:extLst>
    </dgm:pt>
    <dgm:pt modelId="{DBE09F12-D47B-4546-B1F9-E726137E04F6}" type="pres">
      <dgm:prSet presAssocID="{186E8565-85AE-4AD6-8234-3705EFF609EB}" presName="spaceRect" presStyleCnt="0"/>
      <dgm:spPr/>
    </dgm:pt>
    <dgm:pt modelId="{D8A89B9A-71BC-4047-8D22-2B0BDA71A25A}" type="pres">
      <dgm:prSet presAssocID="{186E8565-85AE-4AD6-8234-3705EFF609EB}" presName="parTx" presStyleLbl="revTx" presStyleIdx="2" presStyleCnt="3">
        <dgm:presLayoutVars>
          <dgm:chMax val="0"/>
          <dgm:chPref val="0"/>
        </dgm:presLayoutVars>
      </dgm:prSet>
      <dgm:spPr/>
    </dgm:pt>
  </dgm:ptLst>
  <dgm:cxnLst>
    <dgm:cxn modelId="{BC58A75E-1069-4D50-BBA2-7E0104FC0271}" type="presOf" srcId="{ECCA40B0-FF55-4796-8FA4-138710198A85}" destId="{F1B7D2C7-2B19-4F47-BB4B-6C9B133F88C7}" srcOrd="0" destOrd="0" presId="urn:microsoft.com/office/officeart/2018/2/layout/IconVerticalSolidList"/>
    <dgm:cxn modelId="{AC9C7397-F2D0-44F2-85BA-C5003308D55B}" srcId="{ECCA40B0-FF55-4796-8FA4-138710198A85}" destId="{8D540FAA-57C4-4C88-BED0-CB754769ADBB}" srcOrd="1" destOrd="0" parTransId="{00A0F004-5E46-4C9F-8EF4-37365CFD4F58}" sibTransId="{37B43378-16BA-4F59-A690-C7670A468B81}"/>
    <dgm:cxn modelId="{F2FAB59E-29E7-499D-934F-98DDB4FA5DE0}" type="presOf" srcId="{8D540FAA-57C4-4C88-BED0-CB754769ADBB}" destId="{11F0C2C9-320A-49F9-A485-0D90F4DA24C2}" srcOrd="0" destOrd="0" presId="urn:microsoft.com/office/officeart/2018/2/layout/IconVerticalSolidList"/>
    <dgm:cxn modelId="{976FDCC0-0D12-4ECE-ACAB-95E826085A82}" type="presOf" srcId="{D8D7387C-7FAE-4D7F-A65C-FA96238ED000}" destId="{5814FA7D-023E-4FB4-9DA9-9DAF21A536D9}" srcOrd="0" destOrd="0" presId="urn:microsoft.com/office/officeart/2018/2/layout/IconVerticalSolidList"/>
    <dgm:cxn modelId="{426670D8-38F6-4C80-8990-297C4523B4A1}" srcId="{ECCA40B0-FF55-4796-8FA4-138710198A85}" destId="{186E8565-85AE-4AD6-8234-3705EFF609EB}" srcOrd="2" destOrd="0" parTransId="{6E57DA6C-C138-4ADA-A790-B87334274D64}" sibTransId="{2CDBE190-B836-41E6-A896-9AAE0629F8F7}"/>
    <dgm:cxn modelId="{288C96E9-AA43-4CFE-BE8D-C93CB011C9E3}" srcId="{ECCA40B0-FF55-4796-8FA4-138710198A85}" destId="{D8D7387C-7FAE-4D7F-A65C-FA96238ED000}" srcOrd="0" destOrd="0" parTransId="{B7345FE9-2F5C-411C-988D-8EB3EDA0ADF4}" sibTransId="{34EB6344-51EE-4160-BEE8-B8A63D3D22E3}"/>
    <dgm:cxn modelId="{5C67F1FC-4E9E-4FBB-8D26-C95B54C77F0D}" type="presOf" srcId="{186E8565-85AE-4AD6-8234-3705EFF609EB}" destId="{D8A89B9A-71BC-4047-8D22-2B0BDA71A25A}" srcOrd="0" destOrd="0" presId="urn:microsoft.com/office/officeart/2018/2/layout/IconVerticalSolidList"/>
    <dgm:cxn modelId="{C7F4B8D9-9990-4175-B0C1-432E7002C87B}" type="presParOf" srcId="{F1B7D2C7-2B19-4F47-BB4B-6C9B133F88C7}" destId="{D9DE0D66-A7E4-4DE1-854E-1669E57FCD2C}" srcOrd="0" destOrd="0" presId="urn:microsoft.com/office/officeart/2018/2/layout/IconVerticalSolidList"/>
    <dgm:cxn modelId="{7BEF9971-049B-4DEE-8605-46ECA9537FB7}" type="presParOf" srcId="{D9DE0D66-A7E4-4DE1-854E-1669E57FCD2C}" destId="{BB99EAFE-DCD0-4A29-B7F2-F15C471B16F0}" srcOrd="0" destOrd="0" presId="urn:microsoft.com/office/officeart/2018/2/layout/IconVerticalSolidList"/>
    <dgm:cxn modelId="{07E98E3B-7BAD-4347-81F6-011096D85E0B}" type="presParOf" srcId="{D9DE0D66-A7E4-4DE1-854E-1669E57FCD2C}" destId="{2B13084C-326F-4F7A-96E3-E9293BA52770}" srcOrd="1" destOrd="0" presId="urn:microsoft.com/office/officeart/2018/2/layout/IconVerticalSolidList"/>
    <dgm:cxn modelId="{C15365E9-D480-4C89-A07F-CE80614626FD}" type="presParOf" srcId="{D9DE0D66-A7E4-4DE1-854E-1669E57FCD2C}" destId="{BDE9C423-5393-4A86-838F-22E078018545}" srcOrd="2" destOrd="0" presId="urn:microsoft.com/office/officeart/2018/2/layout/IconVerticalSolidList"/>
    <dgm:cxn modelId="{6FC8CC92-FFAA-4525-A6DF-1FAC1565C3EF}" type="presParOf" srcId="{D9DE0D66-A7E4-4DE1-854E-1669E57FCD2C}" destId="{5814FA7D-023E-4FB4-9DA9-9DAF21A536D9}" srcOrd="3" destOrd="0" presId="urn:microsoft.com/office/officeart/2018/2/layout/IconVerticalSolidList"/>
    <dgm:cxn modelId="{D10A049D-0E71-4FFB-970F-0431FB719F29}" type="presParOf" srcId="{F1B7D2C7-2B19-4F47-BB4B-6C9B133F88C7}" destId="{32DD0E96-4A75-42DF-B446-1F3FBA7F340C}" srcOrd="1" destOrd="0" presId="urn:microsoft.com/office/officeart/2018/2/layout/IconVerticalSolidList"/>
    <dgm:cxn modelId="{FC7ED87D-1FC8-4566-8AB1-E28114B4530C}" type="presParOf" srcId="{F1B7D2C7-2B19-4F47-BB4B-6C9B133F88C7}" destId="{D4ACE904-4024-441D-81B7-71870F0302DE}" srcOrd="2" destOrd="0" presId="urn:microsoft.com/office/officeart/2018/2/layout/IconVerticalSolidList"/>
    <dgm:cxn modelId="{9B56F70F-7E7F-4442-A9C5-C9D8B81B3A36}" type="presParOf" srcId="{D4ACE904-4024-441D-81B7-71870F0302DE}" destId="{967CC635-759C-4AD8-B91C-9810E5AB4164}" srcOrd="0" destOrd="0" presId="urn:microsoft.com/office/officeart/2018/2/layout/IconVerticalSolidList"/>
    <dgm:cxn modelId="{024D6F1E-6B99-487A-B64A-4A92E7A71F36}" type="presParOf" srcId="{D4ACE904-4024-441D-81B7-71870F0302DE}" destId="{D156301B-0A14-407F-8851-80FDF8DDE4E5}" srcOrd="1" destOrd="0" presId="urn:microsoft.com/office/officeart/2018/2/layout/IconVerticalSolidList"/>
    <dgm:cxn modelId="{4800CA4F-B1C0-4704-B75C-637403F53C85}" type="presParOf" srcId="{D4ACE904-4024-441D-81B7-71870F0302DE}" destId="{DF21B471-A9AA-4E9E-B60B-BF79D265DBBE}" srcOrd="2" destOrd="0" presId="urn:microsoft.com/office/officeart/2018/2/layout/IconVerticalSolidList"/>
    <dgm:cxn modelId="{50E7106A-DED4-4AFD-A248-EA4612C43371}" type="presParOf" srcId="{D4ACE904-4024-441D-81B7-71870F0302DE}" destId="{11F0C2C9-320A-49F9-A485-0D90F4DA24C2}" srcOrd="3" destOrd="0" presId="urn:microsoft.com/office/officeart/2018/2/layout/IconVerticalSolidList"/>
    <dgm:cxn modelId="{92749597-B84D-418E-B860-D997F9D9CC1A}" type="presParOf" srcId="{F1B7D2C7-2B19-4F47-BB4B-6C9B133F88C7}" destId="{CE9EF1B1-6DF6-4E9C-8A09-5BAB227FCEB7}" srcOrd="3" destOrd="0" presId="urn:microsoft.com/office/officeart/2018/2/layout/IconVerticalSolidList"/>
    <dgm:cxn modelId="{D3A565A8-F30D-4B7C-BA4B-B35CB175BAE3}" type="presParOf" srcId="{F1B7D2C7-2B19-4F47-BB4B-6C9B133F88C7}" destId="{6895A6D2-C7FF-4D55-ACFC-7ADE8F8D7B9A}" srcOrd="4" destOrd="0" presId="urn:microsoft.com/office/officeart/2018/2/layout/IconVerticalSolidList"/>
    <dgm:cxn modelId="{7011898B-1227-45D3-A43D-411F9D03F65F}" type="presParOf" srcId="{6895A6D2-C7FF-4D55-ACFC-7ADE8F8D7B9A}" destId="{A19F7007-603B-4A17-9694-6B2F03E82475}" srcOrd="0" destOrd="0" presId="urn:microsoft.com/office/officeart/2018/2/layout/IconVerticalSolidList"/>
    <dgm:cxn modelId="{954CAFE5-2691-44DD-8E88-4348D52BC3F4}" type="presParOf" srcId="{6895A6D2-C7FF-4D55-ACFC-7ADE8F8D7B9A}" destId="{C4694B28-270E-480E-B88C-0E4A07420CF2}" srcOrd="1" destOrd="0" presId="urn:microsoft.com/office/officeart/2018/2/layout/IconVerticalSolidList"/>
    <dgm:cxn modelId="{1C000AD9-3FB9-42BE-9825-D90C4BF8296B}" type="presParOf" srcId="{6895A6D2-C7FF-4D55-ACFC-7ADE8F8D7B9A}" destId="{DBE09F12-D47B-4546-B1F9-E726137E04F6}" srcOrd="2" destOrd="0" presId="urn:microsoft.com/office/officeart/2018/2/layout/IconVerticalSolidList"/>
    <dgm:cxn modelId="{ABB61DFD-1D91-452B-9DD8-40FBAC8E4C91}" type="presParOf" srcId="{6895A6D2-C7FF-4D55-ACFC-7ADE8F8D7B9A}" destId="{D8A89B9A-71BC-4047-8D22-2B0BDA71A25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262A51-711D-4913-8A03-924FC587E795}" type="doc">
      <dgm:prSet loTypeId="urn:microsoft.com/office/officeart/2005/8/layout/chart3" loCatId="cycle" qsTypeId="urn:microsoft.com/office/officeart/2005/8/quickstyle/simple1" qsCatId="simple" csTypeId="urn:microsoft.com/office/officeart/2005/8/colors/accent1_2" csCatId="accent1" phldr="1"/>
      <dgm:spPr/>
    </dgm:pt>
    <dgm:pt modelId="{18D73B6F-325F-4AF1-A2BC-38C95E78E362}">
      <dgm:prSet phldrT="[Texto]"/>
      <dgm:spPr/>
      <dgm:t>
        <a:bodyPr/>
        <a:lstStyle/>
        <a:p>
          <a:pPr>
            <a:buNone/>
          </a:pPr>
          <a:r>
            <a:rPr lang="en-US" altLang="es-ES" b="0" i="0" cap="all">
              <a:solidFill>
                <a:schemeClr val="tx1">
                  <a:lumMod val="85000"/>
                  <a:lumOff val="15000"/>
                </a:schemeClr>
              </a:solidFill>
              <a:latin typeface="+mj-lt"/>
              <a:ea typeface="+mj-ea"/>
              <a:cs typeface="+mj-cs"/>
            </a:rPr>
            <a:t>297.956.620</a:t>
          </a:r>
          <a:endParaRPr lang="es-ES"/>
        </a:p>
      </dgm:t>
    </dgm:pt>
    <dgm:pt modelId="{A7F9B016-A295-463F-B644-1B5BBAA9CA67}" type="parTrans" cxnId="{03A2A1E6-E199-40DE-964C-64A4FCF36569}">
      <dgm:prSet/>
      <dgm:spPr/>
      <dgm:t>
        <a:bodyPr/>
        <a:lstStyle/>
        <a:p>
          <a:endParaRPr lang="es-ES"/>
        </a:p>
      </dgm:t>
    </dgm:pt>
    <dgm:pt modelId="{93E02D3C-DCFC-4C5C-B070-B21DC2B3B52E}" type="sibTrans" cxnId="{03A2A1E6-E199-40DE-964C-64A4FCF36569}">
      <dgm:prSet/>
      <dgm:spPr/>
      <dgm:t>
        <a:bodyPr/>
        <a:lstStyle/>
        <a:p>
          <a:endParaRPr lang="es-ES"/>
        </a:p>
      </dgm:t>
    </dgm:pt>
    <dgm:pt modelId="{26D1AB0D-E745-415E-97FF-770B736D6523}" type="pres">
      <dgm:prSet presAssocID="{98262A51-711D-4913-8A03-924FC587E795}" presName="compositeShape" presStyleCnt="0">
        <dgm:presLayoutVars>
          <dgm:chMax val="7"/>
          <dgm:dir/>
          <dgm:resizeHandles val="exact"/>
        </dgm:presLayoutVars>
      </dgm:prSet>
      <dgm:spPr/>
    </dgm:pt>
    <dgm:pt modelId="{7BDB6C26-4EEB-4517-94F0-249E26119F56}" type="pres">
      <dgm:prSet presAssocID="{98262A51-711D-4913-8A03-924FC587E795}" presName="wedge1" presStyleLbl="node1" presStyleIdx="0" presStyleCnt="1"/>
      <dgm:spPr/>
    </dgm:pt>
    <dgm:pt modelId="{A39DFA1F-0274-463C-9AA0-5285D97B9793}" type="pres">
      <dgm:prSet presAssocID="{98262A51-711D-4913-8A03-924FC587E795}" presName="wedge1Tx" presStyleLbl="node1" presStyleIdx="0" presStyleCnt="1">
        <dgm:presLayoutVars>
          <dgm:chMax val="0"/>
          <dgm:chPref val="0"/>
          <dgm:bulletEnabled val="1"/>
        </dgm:presLayoutVars>
      </dgm:prSet>
      <dgm:spPr/>
    </dgm:pt>
  </dgm:ptLst>
  <dgm:cxnLst>
    <dgm:cxn modelId="{D002F00C-CE10-4F3A-8F67-9EADB125F74F}" type="presOf" srcId="{98262A51-711D-4913-8A03-924FC587E795}" destId="{26D1AB0D-E745-415E-97FF-770B736D6523}" srcOrd="0" destOrd="0" presId="urn:microsoft.com/office/officeart/2005/8/layout/chart3"/>
    <dgm:cxn modelId="{2888B837-914A-46A8-8A32-42F1ED0DB94F}" type="presOf" srcId="{18D73B6F-325F-4AF1-A2BC-38C95E78E362}" destId="{7BDB6C26-4EEB-4517-94F0-249E26119F56}" srcOrd="0" destOrd="0" presId="urn:microsoft.com/office/officeart/2005/8/layout/chart3"/>
    <dgm:cxn modelId="{0FC93CE2-1CAF-4CF7-9B68-E0F4885BAEE4}" type="presOf" srcId="{18D73B6F-325F-4AF1-A2BC-38C95E78E362}" destId="{A39DFA1F-0274-463C-9AA0-5285D97B9793}" srcOrd="1" destOrd="0" presId="urn:microsoft.com/office/officeart/2005/8/layout/chart3"/>
    <dgm:cxn modelId="{03A2A1E6-E199-40DE-964C-64A4FCF36569}" srcId="{98262A51-711D-4913-8A03-924FC587E795}" destId="{18D73B6F-325F-4AF1-A2BC-38C95E78E362}" srcOrd="0" destOrd="0" parTransId="{A7F9B016-A295-463F-B644-1B5BBAA9CA67}" sibTransId="{93E02D3C-DCFC-4C5C-B070-B21DC2B3B52E}"/>
    <dgm:cxn modelId="{2410B1CC-4C36-4818-B927-E68BA0C761B7}" type="presParOf" srcId="{26D1AB0D-E745-415E-97FF-770B736D6523}" destId="{7BDB6C26-4EEB-4517-94F0-249E26119F56}" srcOrd="0" destOrd="0" presId="urn:microsoft.com/office/officeart/2005/8/layout/chart3"/>
    <dgm:cxn modelId="{C7E707D8-6C77-43EB-B366-BFDA245CF3CD}" type="presParOf" srcId="{26D1AB0D-E745-415E-97FF-770B736D6523}" destId="{A39DFA1F-0274-463C-9AA0-5285D97B9793}" srcOrd="1"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DE2567-97A9-434B-AF70-20022A4BCA4D}"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01285624-3DED-4AFC-8AF4-C14CA231914A}">
      <dgm:prSet/>
      <dgm:spPr/>
      <dgm:t>
        <a:bodyPr/>
        <a:lstStyle/>
        <a:p>
          <a:r>
            <a:rPr lang="es-ES" b="1"/>
            <a:t>En el año 2008 se produjeron en Europa 2.863.649 abortos</a:t>
          </a:r>
          <a:endParaRPr lang="en-US"/>
        </a:p>
      </dgm:t>
    </dgm:pt>
    <dgm:pt modelId="{5CCE3294-B237-424F-A9DE-040E2189D3D8}" type="parTrans" cxnId="{FD7EDE38-593A-417F-B47E-979A536C0A60}">
      <dgm:prSet/>
      <dgm:spPr/>
      <dgm:t>
        <a:bodyPr/>
        <a:lstStyle/>
        <a:p>
          <a:endParaRPr lang="en-US"/>
        </a:p>
      </dgm:t>
    </dgm:pt>
    <dgm:pt modelId="{DC4F61A0-896A-4EE5-9DB1-88CD7BEB0585}" type="sibTrans" cxnId="{FD7EDE38-593A-417F-B47E-979A536C0A60}">
      <dgm:prSet/>
      <dgm:spPr/>
      <dgm:t>
        <a:bodyPr/>
        <a:lstStyle/>
        <a:p>
          <a:endParaRPr lang="en-US"/>
        </a:p>
      </dgm:t>
    </dgm:pt>
    <dgm:pt modelId="{0A502365-F209-4842-82A5-F0CC764F361E}">
      <dgm:prSet/>
      <dgm:spPr/>
      <dgm:t>
        <a:bodyPr/>
        <a:lstStyle/>
        <a:p>
          <a:r>
            <a:rPr lang="es-ES" b="1"/>
            <a:t>De ellos 1.207.646 en la Europa de los 27</a:t>
          </a:r>
          <a:endParaRPr lang="en-US"/>
        </a:p>
      </dgm:t>
    </dgm:pt>
    <dgm:pt modelId="{5576D516-CA92-41C4-9D06-B19A5F05D11A}" type="parTrans" cxnId="{00DAE68B-DA08-4F8B-AF27-3BB0ADFF5831}">
      <dgm:prSet/>
      <dgm:spPr/>
      <dgm:t>
        <a:bodyPr/>
        <a:lstStyle/>
        <a:p>
          <a:endParaRPr lang="en-US"/>
        </a:p>
      </dgm:t>
    </dgm:pt>
    <dgm:pt modelId="{888776B0-BE83-46D5-A881-7C02D1D1ED74}" type="sibTrans" cxnId="{00DAE68B-DA08-4F8B-AF27-3BB0ADFF5831}">
      <dgm:prSet/>
      <dgm:spPr/>
      <dgm:t>
        <a:bodyPr/>
        <a:lstStyle/>
        <a:p>
          <a:endParaRPr lang="en-US"/>
        </a:p>
      </dgm:t>
    </dgm:pt>
    <dgm:pt modelId="{79605CE8-7A16-45D2-9617-E04F30F3F3A4}" type="pres">
      <dgm:prSet presAssocID="{4DDE2567-97A9-434B-AF70-20022A4BCA4D}" presName="root" presStyleCnt="0">
        <dgm:presLayoutVars>
          <dgm:dir/>
          <dgm:resizeHandles val="exact"/>
        </dgm:presLayoutVars>
      </dgm:prSet>
      <dgm:spPr/>
    </dgm:pt>
    <dgm:pt modelId="{6997D361-2042-4348-B4EA-ED14C9656612}" type="pres">
      <dgm:prSet presAssocID="{01285624-3DED-4AFC-8AF4-C14CA231914A}" presName="compNode" presStyleCnt="0"/>
      <dgm:spPr/>
    </dgm:pt>
    <dgm:pt modelId="{94B95590-B89E-48CE-BD08-376E4A8FF4CC}" type="pres">
      <dgm:prSet presAssocID="{01285624-3DED-4AFC-8AF4-C14CA231914A}" presName="bgRect" presStyleLbl="bgShp" presStyleIdx="0" presStyleCnt="2"/>
      <dgm:spPr/>
    </dgm:pt>
    <dgm:pt modelId="{10A38419-BDE1-4EA7-8048-BC9A20B83A0A}" type="pres">
      <dgm:prSet presAssocID="{01285624-3DED-4AFC-8AF4-C14CA231914A}"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ra llorando sin relleno"/>
        </a:ext>
      </dgm:extLst>
    </dgm:pt>
    <dgm:pt modelId="{F24DF51B-6F87-4698-8910-3D69130A0BBE}" type="pres">
      <dgm:prSet presAssocID="{01285624-3DED-4AFC-8AF4-C14CA231914A}" presName="spaceRect" presStyleCnt="0"/>
      <dgm:spPr/>
    </dgm:pt>
    <dgm:pt modelId="{87374BCF-8678-4598-9118-B8DBA3FD02F0}" type="pres">
      <dgm:prSet presAssocID="{01285624-3DED-4AFC-8AF4-C14CA231914A}" presName="parTx" presStyleLbl="revTx" presStyleIdx="0" presStyleCnt="2">
        <dgm:presLayoutVars>
          <dgm:chMax val="0"/>
          <dgm:chPref val="0"/>
        </dgm:presLayoutVars>
      </dgm:prSet>
      <dgm:spPr/>
    </dgm:pt>
    <dgm:pt modelId="{18279579-70CB-4F69-AEB5-75E966DACE0B}" type="pres">
      <dgm:prSet presAssocID="{DC4F61A0-896A-4EE5-9DB1-88CD7BEB0585}" presName="sibTrans" presStyleCnt="0"/>
      <dgm:spPr/>
    </dgm:pt>
    <dgm:pt modelId="{1568188D-BC89-461A-AD03-37BF73D44A31}" type="pres">
      <dgm:prSet presAssocID="{0A502365-F209-4842-82A5-F0CC764F361E}" presName="compNode" presStyleCnt="0"/>
      <dgm:spPr/>
    </dgm:pt>
    <dgm:pt modelId="{8AACB0A9-A998-4591-8A7F-89F75BABF22F}" type="pres">
      <dgm:prSet presAssocID="{0A502365-F209-4842-82A5-F0CC764F361E}" presName="bgRect" presStyleLbl="bgShp" presStyleIdx="1" presStyleCnt="2"/>
      <dgm:spPr/>
    </dgm:pt>
    <dgm:pt modelId="{13F12C9A-31F4-4A80-9668-95614ECF3CFD}" type="pres">
      <dgm:prSet presAssocID="{0A502365-F209-4842-82A5-F0CC764F361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uropa"/>
        </a:ext>
      </dgm:extLst>
    </dgm:pt>
    <dgm:pt modelId="{DA143401-A59E-43D9-A68C-9C54A52C6102}" type="pres">
      <dgm:prSet presAssocID="{0A502365-F209-4842-82A5-F0CC764F361E}" presName="spaceRect" presStyleCnt="0"/>
      <dgm:spPr/>
    </dgm:pt>
    <dgm:pt modelId="{082AB45B-2C27-4ED5-81CC-DF5D8E3E041A}" type="pres">
      <dgm:prSet presAssocID="{0A502365-F209-4842-82A5-F0CC764F361E}" presName="parTx" presStyleLbl="revTx" presStyleIdx="1" presStyleCnt="2">
        <dgm:presLayoutVars>
          <dgm:chMax val="0"/>
          <dgm:chPref val="0"/>
        </dgm:presLayoutVars>
      </dgm:prSet>
      <dgm:spPr/>
    </dgm:pt>
  </dgm:ptLst>
  <dgm:cxnLst>
    <dgm:cxn modelId="{220D851D-AC1B-4257-B28E-D5354A111051}" type="presOf" srcId="{4DDE2567-97A9-434B-AF70-20022A4BCA4D}" destId="{79605CE8-7A16-45D2-9617-E04F30F3F3A4}" srcOrd="0" destOrd="0" presId="urn:microsoft.com/office/officeart/2018/2/layout/IconVerticalSolidList"/>
    <dgm:cxn modelId="{FD7EDE38-593A-417F-B47E-979A536C0A60}" srcId="{4DDE2567-97A9-434B-AF70-20022A4BCA4D}" destId="{01285624-3DED-4AFC-8AF4-C14CA231914A}" srcOrd="0" destOrd="0" parTransId="{5CCE3294-B237-424F-A9DE-040E2189D3D8}" sibTransId="{DC4F61A0-896A-4EE5-9DB1-88CD7BEB0585}"/>
    <dgm:cxn modelId="{7BB1C563-C669-4CCE-8E2E-A83FE1305CAC}" type="presOf" srcId="{01285624-3DED-4AFC-8AF4-C14CA231914A}" destId="{87374BCF-8678-4598-9118-B8DBA3FD02F0}" srcOrd="0" destOrd="0" presId="urn:microsoft.com/office/officeart/2018/2/layout/IconVerticalSolidList"/>
    <dgm:cxn modelId="{00DAE68B-DA08-4F8B-AF27-3BB0ADFF5831}" srcId="{4DDE2567-97A9-434B-AF70-20022A4BCA4D}" destId="{0A502365-F209-4842-82A5-F0CC764F361E}" srcOrd="1" destOrd="0" parTransId="{5576D516-CA92-41C4-9D06-B19A5F05D11A}" sibTransId="{888776B0-BE83-46D5-A881-7C02D1D1ED74}"/>
    <dgm:cxn modelId="{D7FAD2FB-CBC2-4BBE-A2E2-12060400D778}" type="presOf" srcId="{0A502365-F209-4842-82A5-F0CC764F361E}" destId="{082AB45B-2C27-4ED5-81CC-DF5D8E3E041A}" srcOrd="0" destOrd="0" presId="urn:microsoft.com/office/officeart/2018/2/layout/IconVerticalSolidList"/>
    <dgm:cxn modelId="{0F4ED374-6038-462F-B991-27309B1012CE}" type="presParOf" srcId="{79605CE8-7A16-45D2-9617-E04F30F3F3A4}" destId="{6997D361-2042-4348-B4EA-ED14C9656612}" srcOrd="0" destOrd="0" presId="urn:microsoft.com/office/officeart/2018/2/layout/IconVerticalSolidList"/>
    <dgm:cxn modelId="{75BDD5D2-A1E6-4348-B56A-CDF144B03F2B}" type="presParOf" srcId="{6997D361-2042-4348-B4EA-ED14C9656612}" destId="{94B95590-B89E-48CE-BD08-376E4A8FF4CC}" srcOrd="0" destOrd="0" presId="urn:microsoft.com/office/officeart/2018/2/layout/IconVerticalSolidList"/>
    <dgm:cxn modelId="{2FC1B33E-8425-4D9D-894E-A6A5E6F1088F}" type="presParOf" srcId="{6997D361-2042-4348-B4EA-ED14C9656612}" destId="{10A38419-BDE1-4EA7-8048-BC9A20B83A0A}" srcOrd="1" destOrd="0" presId="urn:microsoft.com/office/officeart/2018/2/layout/IconVerticalSolidList"/>
    <dgm:cxn modelId="{508348D2-56E9-4581-AD92-1BC2C0C222CD}" type="presParOf" srcId="{6997D361-2042-4348-B4EA-ED14C9656612}" destId="{F24DF51B-6F87-4698-8910-3D69130A0BBE}" srcOrd="2" destOrd="0" presId="urn:microsoft.com/office/officeart/2018/2/layout/IconVerticalSolidList"/>
    <dgm:cxn modelId="{A1D681B2-329D-4C81-9E14-42EEDAF27D07}" type="presParOf" srcId="{6997D361-2042-4348-B4EA-ED14C9656612}" destId="{87374BCF-8678-4598-9118-B8DBA3FD02F0}" srcOrd="3" destOrd="0" presId="urn:microsoft.com/office/officeart/2018/2/layout/IconVerticalSolidList"/>
    <dgm:cxn modelId="{2E4989FA-F407-4073-A89B-8EEA64BAF105}" type="presParOf" srcId="{79605CE8-7A16-45D2-9617-E04F30F3F3A4}" destId="{18279579-70CB-4F69-AEB5-75E966DACE0B}" srcOrd="1" destOrd="0" presId="urn:microsoft.com/office/officeart/2018/2/layout/IconVerticalSolidList"/>
    <dgm:cxn modelId="{99E86C43-60A3-4483-942C-51A150AF2550}" type="presParOf" srcId="{79605CE8-7A16-45D2-9617-E04F30F3F3A4}" destId="{1568188D-BC89-461A-AD03-37BF73D44A31}" srcOrd="2" destOrd="0" presId="urn:microsoft.com/office/officeart/2018/2/layout/IconVerticalSolidList"/>
    <dgm:cxn modelId="{DB776CE3-114E-4E5B-9E35-B915C61CD384}" type="presParOf" srcId="{1568188D-BC89-461A-AD03-37BF73D44A31}" destId="{8AACB0A9-A998-4591-8A7F-89F75BABF22F}" srcOrd="0" destOrd="0" presId="urn:microsoft.com/office/officeart/2018/2/layout/IconVerticalSolidList"/>
    <dgm:cxn modelId="{BCB5ABF1-30E0-4566-B315-DBFBFDCB1C91}" type="presParOf" srcId="{1568188D-BC89-461A-AD03-37BF73D44A31}" destId="{13F12C9A-31F4-4A80-9668-95614ECF3CFD}" srcOrd="1" destOrd="0" presId="urn:microsoft.com/office/officeart/2018/2/layout/IconVerticalSolidList"/>
    <dgm:cxn modelId="{516EB4B2-9D7E-4A3E-90F9-BBFD05E34392}" type="presParOf" srcId="{1568188D-BC89-461A-AD03-37BF73D44A31}" destId="{DA143401-A59E-43D9-A68C-9C54A52C6102}" srcOrd="2" destOrd="0" presId="urn:microsoft.com/office/officeart/2018/2/layout/IconVerticalSolidList"/>
    <dgm:cxn modelId="{2BF4098A-2AC1-483B-825B-456F1089A8E9}" type="presParOf" srcId="{1568188D-BC89-461A-AD03-37BF73D44A31}" destId="{082AB45B-2C27-4ED5-81CC-DF5D8E3E04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DEBC05-1FD5-4950-A577-CFBCFC455A9D}" type="doc">
      <dgm:prSet loTypeId="urn:microsoft.com/office/officeart/2005/8/layout/chart3" loCatId="cycle" qsTypeId="urn:microsoft.com/office/officeart/2005/8/quickstyle/simple4" qsCatId="simple" csTypeId="urn:microsoft.com/office/officeart/2005/8/colors/colorful2" csCatId="colorful" phldr="1"/>
      <dgm:spPr/>
      <dgm:t>
        <a:bodyPr/>
        <a:lstStyle/>
        <a:p>
          <a:endParaRPr lang="en-US"/>
        </a:p>
      </dgm:t>
    </dgm:pt>
    <dgm:pt modelId="{5F73DC6B-8DB6-42CD-BA32-EB957196D435}">
      <dgm:prSet/>
      <dgm:spPr/>
      <dgm:t>
        <a:bodyPr/>
        <a:lstStyle/>
        <a:p>
          <a:r>
            <a:rPr lang="es-ES" b="1" i="0" dirty="0"/>
            <a:t>436.119.397</a:t>
          </a:r>
          <a:endParaRPr lang="en-US" dirty="0"/>
        </a:p>
      </dgm:t>
    </dgm:pt>
    <dgm:pt modelId="{86F812DD-FF5F-4CDF-8AE7-E7252D759D14}" type="parTrans" cxnId="{73991500-A8E7-4742-9D9E-04B4A24D59A2}">
      <dgm:prSet/>
      <dgm:spPr/>
      <dgm:t>
        <a:bodyPr/>
        <a:lstStyle/>
        <a:p>
          <a:endParaRPr lang="en-US"/>
        </a:p>
      </dgm:t>
    </dgm:pt>
    <dgm:pt modelId="{D571AC3A-D154-4775-BC69-81799ADBD3DA}" type="sibTrans" cxnId="{73991500-A8E7-4742-9D9E-04B4A24D59A2}">
      <dgm:prSet/>
      <dgm:spPr/>
      <dgm:t>
        <a:bodyPr/>
        <a:lstStyle/>
        <a:p>
          <a:endParaRPr lang="en-US"/>
        </a:p>
      </dgm:t>
    </dgm:pt>
    <dgm:pt modelId="{E03A8425-301E-4226-8690-60D86454D02D}" type="pres">
      <dgm:prSet presAssocID="{93DEBC05-1FD5-4950-A577-CFBCFC455A9D}" presName="compositeShape" presStyleCnt="0">
        <dgm:presLayoutVars>
          <dgm:chMax val="7"/>
          <dgm:dir/>
          <dgm:resizeHandles val="exact"/>
        </dgm:presLayoutVars>
      </dgm:prSet>
      <dgm:spPr/>
    </dgm:pt>
    <dgm:pt modelId="{88DF163A-921E-46EF-AD93-818EA68AD36E}" type="pres">
      <dgm:prSet presAssocID="{93DEBC05-1FD5-4950-A577-CFBCFC455A9D}" presName="wedge1" presStyleLbl="node1" presStyleIdx="0" presStyleCnt="1"/>
      <dgm:spPr/>
    </dgm:pt>
    <dgm:pt modelId="{69A79994-BB4C-4837-BA9D-43840476060A}" type="pres">
      <dgm:prSet presAssocID="{93DEBC05-1FD5-4950-A577-CFBCFC455A9D}" presName="wedge1Tx" presStyleLbl="node1" presStyleIdx="0" presStyleCnt="1">
        <dgm:presLayoutVars>
          <dgm:chMax val="0"/>
          <dgm:chPref val="0"/>
          <dgm:bulletEnabled val="1"/>
        </dgm:presLayoutVars>
      </dgm:prSet>
      <dgm:spPr/>
    </dgm:pt>
  </dgm:ptLst>
  <dgm:cxnLst>
    <dgm:cxn modelId="{73991500-A8E7-4742-9D9E-04B4A24D59A2}" srcId="{93DEBC05-1FD5-4950-A577-CFBCFC455A9D}" destId="{5F73DC6B-8DB6-42CD-BA32-EB957196D435}" srcOrd="0" destOrd="0" parTransId="{86F812DD-FF5F-4CDF-8AE7-E7252D759D14}" sibTransId="{D571AC3A-D154-4775-BC69-81799ADBD3DA}"/>
    <dgm:cxn modelId="{56C72283-490C-4314-B4AB-0F387E92B507}" type="presOf" srcId="{93DEBC05-1FD5-4950-A577-CFBCFC455A9D}" destId="{E03A8425-301E-4226-8690-60D86454D02D}" srcOrd="0" destOrd="0" presId="urn:microsoft.com/office/officeart/2005/8/layout/chart3"/>
    <dgm:cxn modelId="{895A5196-35AA-4318-8419-E99BBA9CCF3F}" type="presOf" srcId="{5F73DC6B-8DB6-42CD-BA32-EB957196D435}" destId="{69A79994-BB4C-4837-BA9D-43840476060A}" srcOrd="1" destOrd="0" presId="urn:microsoft.com/office/officeart/2005/8/layout/chart3"/>
    <dgm:cxn modelId="{C61897BE-9F9A-47D8-945F-EDCE5DD00ECA}" type="presOf" srcId="{5F73DC6B-8DB6-42CD-BA32-EB957196D435}" destId="{88DF163A-921E-46EF-AD93-818EA68AD36E}" srcOrd="0" destOrd="0" presId="urn:microsoft.com/office/officeart/2005/8/layout/chart3"/>
    <dgm:cxn modelId="{4137B5EF-ED0C-46C7-A767-B8FDB5339D9A}" type="presParOf" srcId="{E03A8425-301E-4226-8690-60D86454D02D}" destId="{88DF163A-921E-46EF-AD93-818EA68AD36E}" srcOrd="0" destOrd="0" presId="urn:microsoft.com/office/officeart/2005/8/layout/chart3"/>
    <dgm:cxn modelId="{2B1AA3EE-28D0-4CB1-B57B-D10C2296D2B2}" type="presParOf" srcId="{E03A8425-301E-4226-8690-60D86454D02D}" destId="{69A79994-BB4C-4837-BA9D-43840476060A}" srcOrd="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0414CB-ECA1-489C-8711-825B1A8CD489}" type="doc">
      <dgm:prSet loTypeId="urn:microsoft.com/office/officeart/2005/8/layout/venn3" loCatId="relationship" qsTypeId="urn:microsoft.com/office/officeart/2005/8/quickstyle/simple1" qsCatId="simple" csTypeId="urn:microsoft.com/office/officeart/2005/8/colors/accent1_2" csCatId="accent1"/>
      <dgm:spPr/>
      <dgm:t>
        <a:bodyPr/>
        <a:lstStyle/>
        <a:p>
          <a:endParaRPr lang="en-US"/>
        </a:p>
      </dgm:t>
    </dgm:pt>
    <dgm:pt modelId="{1C90FA4B-2547-40A0-B77E-BC1F63C1596C}">
      <dgm:prSet/>
      <dgm:spPr/>
      <dgm:t>
        <a:bodyPr/>
        <a:lstStyle/>
        <a:p>
          <a:r>
            <a:rPr lang="es-ES" b="1" i="0" dirty="0"/>
            <a:t>Reino Unido 46.897</a:t>
          </a:r>
          <a:endParaRPr lang="en-US" dirty="0"/>
        </a:p>
      </dgm:t>
    </dgm:pt>
    <dgm:pt modelId="{0777ED16-CDE3-4544-901C-643ADBB01E68}" type="parTrans" cxnId="{9CFD4837-2353-401D-8CCE-9A5313C8E4F1}">
      <dgm:prSet/>
      <dgm:spPr/>
      <dgm:t>
        <a:bodyPr/>
        <a:lstStyle/>
        <a:p>
          <a:endParaRPr lang="en-US"/>
        </a:p>
      </dgm:t>
    </dgm:pt>
    <dgm:pt modelId="{2ABBF100-ED85-4C1B-B52C-D1B41DEDC6CA}" type="sibTrans" cxnId="{9CFD4837-2353-401D-8CCE-9A5313C8E4F1}">
      <dgm:prSet/>
      <dgm:spPr/>
      <dgm:t>
        <a:bodyPr/>
        <a:lstStyle/>
        <a:p>
          <a:endParaRPr lang="en-US"/>
        </a:p>
      </dgm:t>
    </dgm:pt>
    <dgm:pt modelId="{5BA86CE4-655D-48C9-A062-B5A0821F9765}">
      <dgm:prSet/>
      <dgm:spPr/>
      <dgm:t>
        <a:bodyPr/>
        <a:lstStyle/>
        <a:p>
          <a:r>
            <a:rPr lang="es-ES" b="1" i="0"/>
            <a:t>Francia (2006) 31.779</a:t>
          </a:r>
          <a:endParaRPr lang="en-US"/>
        </a:p>
      </dgm:t>
    </dgm:pt>
    <dgm:pt modelId="{5BC42DFD-DA72-40FB-8978-3E299571836B}" type="parTrans" cxnId="{5161DE20-1134-4FBF-BC8A-816CA04857E2}">
      <dgm:prSet/>
      <dgm:spPr/>
      <dgm:t>
        <a:bodyPr/>
        <a:lstStyle/>
        <a:p>
          <a:endParaRPr lang="en-US"/>
        </a:p>
      </dgm:t>
    </dgm:pt>
    <dgm:pt modelId="{E39B17F2-16B5-4640-9665-43163432258A}" type="sibTrans" cxnId="{5161DE20-1134-4FBF-BC8A-816CA04857E2}">
      <dgm:prSet/>
      <dgm:spPr/>
      <dgm:t>
        <a:bodyPr/>
        <a:lstStyle/>
        <a:p>
          <a:endParaRPr lang="en-US"/>
        </a:p>
      </dgm:t>
    </dgm:pt>
    <dgm:pt modelId="{2C858593-0B8C-42ED-843F-F81F0D91EC06}">
      <dgm:prSet/>
      <dgm:spPr/>
      <dgm:t>
        <a:bodyPr/>
        <a:lstStyle/>
        <a:p>
          <a:r>
            <a:rPr lang="es-ES" b="1" i="0"/>
            <a:t>España 14.939</a:t>
          </a:r>
          <a:endParaRPr lang="en-US"/>
        </a:p>
      </dgm:t>
    </dgm:pt>
    <dgm:pt modelId="{F41B81AF-3969-4E8B-BF38-33B80CDECD20}" type="parTrans" cxnId="{DEE1FCBC-D007-4ED7-8688-26E26161E252}">
      <dgm:prSet/>
      <dgm:spPr/>
      <dgm:t>
        <a:bodyPr/>
        <a:lstStyle/>
        <a:p>
          <a:endParaRPr lang="en-US"/>
        </a:p>
      </dgm:t>
    </dgm:pt>
    <dgm:pt modelId="{6DD3E8DA-972E-4272-91DB-D52CF59F2E3F}" type="sibTrans" cxnId="{DEE1FCBC-D007-4ED7-8688-26E26161E252}">
      <dgm:prSet/>
      <dgm:spPr/>
      <dgm:t>
        <a:bodyPr/>
        <a:lstStyle/>
        <a:p>
          <a:endParaRPr lang="en-US"/>
        </a:p>
      </dgm:t>
    </dgm:pt>
    <dgm:pt modelId="{74745001-030A-4FB0-AEDD-2D9886FC5AAE}">
      <dgm:prSet/>
      <dgm:spPr/>
      <dgm:t>
        <a:bodyPr/>
        <a:lstStyle/>
        <a:p>
          <a:r>
            <a:rPr lang="es-ES" b="1" i="0"/>
            <a:t>Rumanía 14.316</a:t>
          </a:r>
          <a:endParaRPr lang="en-US"/>
        </a:p>
      </dgm:t>
    </dgm:pt>
    <dgm:pt modelId="{CAD33BBA-C8F0-443C-B736-5F627AC11EE8}" type="parTrans" cxnId="{B5C8B6FE-4437-4CD6-891C-8D9D75799EBD}">
      <dgm:prSet/>
      <dgm:spPr/>
      <dgm:t>
        <a:bodyPr/>
        <a:lstStyle/>
        <a:p>
          <a:endParaRPr lang="en-US"/>
        </a:p>
      </dgm:t>
    </dgm:pt>
    <dgm:pt modelId="{EC4B7D15-B150-4EAC-A0D5-C9FA31D939B1}" type="sibTrans" cxnId="{B5C8B6FE-4437-4CD6-891C-8D9D75799EBD}">
      <dgm:prSet/>
      <dgm:spPr/>
      <dgm:t>
        <a:bodyPr/>
        <a:lstStyle/>
        <a:p>
          <a:endParaRPr lang="en-US"/>
        </a:p>
      </dgm:t>
    </dgm:pt>
    <dgm:pt modelId="{B59CFDB8-B4D1-4949-AE03-2008FB736458}">
      <dgm:prSet/>
      <dgm:spPr/>
      <dgm:t>
        <a:bodyPr/>
        <a:lstStyle/>
        <a:p>
          <a:r>
            <a:rPr lang="es-ES" b="1" i="0"/>
            <a:t>Alemania 13.375</a:t>
          </a:r>
          <a:endParaRPr lang="en-US"/>
        </a:p>
      </dgm:t>
    </dgm:pt>
    <dgm:pt modelId="{507E7CF6-B9F5-4DB5-87B2-CF0803255A5C}" type="parTrans" cxnId="{4145C5CB-AFFD-4E4A-A5D1-D39F49A276A8}">
      <dgm:prSet/>
      <dgm:spPr/>
      <dgm:t>
        <a:bodyPr/>
        <a:lstStyle/>
        <a:p>
          <a:endParaRPr lang="en-US"/>
        </a:p>
      </dgm:t>
    </dgm:pt>
    <dgm:pt modelId="{3C45EE74-703B-460F-8367-F357C1627C63}" type="sibTrans" cxnId="{4145C5CB-AFFD-4E4A-A5D1-D39F49A276A8}">
      <dgm:prSet/>
      <dgm:spPr/>
      <dgm:t>
        <a:bodyPr/>
        <a:lstStyle/>
        <a:p>
          <a:endParaRPr lang="en-US"/>
        </a:p>
      </dgm:t>
    </dgm:pt>
    <dgm:pt modelId="{A9DF9FB1-C32E-4E2E-ACD1-BC7EE9B2034B}" type="pres">
      <dgm:prSet presAssocID="{CA0414CB-ECA1-489C-8711-825B1A8CD489}" presName="Name0" presStyleCnt="0">
        <dgm:presLayoutVars>
          <dgm:dir/>
          <dgm:resizeHandles val="exact"/>
        </dgm:presLayoutVars>
      </dgm:prSet>
      <dgm:spPr/>
    </dgm:pt>
    <dgm:pt modelId="{00D3D2C9-DF5C-4F8D-8906-6134D0F68A97}" type="pres">
      <dgm:prSet presAssocID="{1C90FA4B-2547-40A0-B77E-BC1F63C1596C}" presName="Name5" presStyleLbl="vennNode1" presStyleIdx="0" presStyleCnt="5">
        <dgm:presLayoutVars>
          <dgm:bulletEnabled val="1"/>
        </dgm:presLayoutVars>
      </dgm:prSet>
      <dgm:spPr/>
    </dgm:pt>
    <dgm:pt modelId="{1FF48796-704A-45DB-A2B0-00187C2CF685}" type="pres">
      <dgm:prSet presAssocID="{2ABBF100-ED85-4C1B-B52C-D1B41DEDC6CA}" presName="space" presStyleCnt="0"/>
      <dgm:spPr/>
    </dgm:pt>
    <dgm:pt modelId="{D228DD36-F11C-4D10-8B22-39458C7D6BE3}" type="pres">
      <dgm:prSet presAssocID="{5BA86CE4-655D-48C9-A062-B5A0821F9765}" presName="Name5" presStyleLbl="vennNode1" presStyleIdx="1" presStyleCnt="5">
        <dgm:presLayoutVars>
          <dgm:bulletEnabled val="1"/>
        </dgm:presLayoutVars>
      </dgm:prSet>
      <dgm:spPr/>
    </dgm:pt>
    <dgm:pt modelId="{2C49A65E-0192-43CD-9129-26C71AF8988C}" type="pres">
      <dgm:prSet presAssocID="{E39B17F2-16B5-4640-9665-43163432258A}" presName="space" presStyleCnt="0"/>
      <dgm:spPr/>
    </dgm:pt>
    <dgm:pt modelId="{E0E053AE-8FC6-4815-98F9-A953D9B2915D}" type="pres">
      <dgm:prSet presAssocID="{2C858593-0B8C-42ED-843F-F81F0D91EC06}" presName="Name5" presStyleLbl="vennNode1" presStyleIdx="2" presStyleCnt="5">
        <dgm:presLayoutVars>
          <dgm:bulletEnabled val="1"/>
        </dgm:presLayoutVars>
      </dgm:prSet>
      <dgm:spPr/>
    </dgm:pt>
    <dgm:pt modelId="{0179A925-4B89-4930-86CF-BB54E64A513B}" type="pres">
      <dgm:prSet presAssocID="{6DD3E8DA-972E-4272-91DB-D52CF59F2E3F}" presName="space" presStyleCnt="0"/>
      <dgm:spPr/>
    </dgm:pt>
    <dgm:pt modelId="{A7D24577-F5F9-44CF-88A8-FA171D94836A}" type="pres">
      <dgm:prSet presAssocID="{74745001-030A-4FB0-AEDD-2D9886FC5AAE}" presName="Name5" presStyleLbl="vennNode1" presStyleIdx="3" presStyleCnt="5">
        <dgm:presLayoutVars>
          <dgm:bulletEnabled val="1"/>
        </dgm:presLayoutVars>
      </dgm:prSet>
      <dgm:spPr/>
    </dgm:pt>
    <dgm:pt modelId="{FA8F7C37-ABD2-428D-9EDF-69850C3AA3BB}" type="pres">
      <dgm:prSet presAssocID="{EC4B7D15-B150-4EAC-A0D5-C9FA31D939B1}" presName="space" presStyleCnt="0"/>
      <dgm:spPr/>
    </dgm:pt>
    <dgm:pt modelId="{55EE6129-73B7-49D5-ADF4-B8F7A37B1A97}" type="pres">
      <dgm:prSet presAssocID="{B59CFDB8-B4D1-4949-AE03-2008FB736458}" presName="Name5" presStyleLbl="vennNode1" presStyleIdx="4" presStyleCnt="5">
        <dgm:presLayoutVars>
          <dgm:bulletEnabled val="1"/>
        </dgm:presLayoutVars>
      </dgm:prSet>
      <dgm:spPr/>
    </dgm:pt>
  </dgm:ptLst>
  <dgm:cxnLst>
    <dgm:cxn modelId="{5161DE20-1134-4FBF-BC8A-816CA04857E2}" srcId="{CA0414CB-ECA1-489C-8711-825B1A8CD489}" destId="{5BA86CE4-655D-48C9-A062-B5A0821F9765}" srcOrd="1" destOrd="0" parTransId="{5BC42DFD-DA72-40FB-8978-3E299571836B}" sibTransId="{E39B17F2-16B5-4640-9665-43163432258A}"/>
    <dgm:cxn modelId="{9CFD4837-2353-401D-8CCE-9A5313C8E4F1}" srcId="{CA0414CB-ECA1-489C-8711-825B1A8CD489}" destId="{1C90FA4B-2547-40A0-B77E-BC1F63C1596C}" srcOrd="0" destOrd="0" parTransId="{0777ED16-CDE3-4544-901C-643ADBB01E68}" sibTransId="{2ABBF100-ED85-4C1B-B52C-D1B41DEDC6CA}"/>
    <dgm:cxn modelId="{D7AEE96B-3133-4623-8B3B-9D117205C4B0}" type="presOf" srcId="{B59CFDB8-B4D1-4949-AE03-2008FB736458}" destId="{55EE6129-73B7-49D5-ADF4-B8F7A37B1A97}" srcOrd="0" destOrd="0" presId="urn:microsoft.com/office/officeart/2005/8/layout/venn3"/>
    <dgm:cxn modelId="{3905A973-6B68-42F6-9F2E-35032B910FB3}" type="presOf" srcId="{74745001-030A-4FB0-AEDD-2D9886FC5AAE}" destId="{A7D24577-F5F9-44CF-88A8-FA171D94836A}" srcOrd="0" destOrd="0" presId="urn:microsoft.com/office/officeart/2005/8/layout/venn3"/>
    <dgm:cxn modelId="{81658B91-F88B-412F-A35D-E9137D0C5EDE}" type="presOf" srcId="{5BA86CE4-655D-48C9-A062-B5A0821F9765}" destId="{D228DD36-F11C-4D10-8B22-39458C7D6BE3}" srcOrd="0" destOrd="0" presId="urn:microsoft.com/office/officeart/2005/8/layout/venn3"/>
    <dgm:cxn modelId="{42537C9A-E475-4C88-8C67-7D10F1CAD823}" type="presOf" srcId="{CA0414CB-ECA1-489C-8711-825B1A8CD489}" destId="{A9DF9FB1-C32E-4E2E-ACD1-BC7EE9B2034B}" srcOrd="0" destOrd="0" presId="urn:microsoft.com/office/officeart/2005/8/layout/venn3"/>
    <dgm:cxn modelId="{31A707A0-E7EE-4D5C-BDD5-0508DF8B1B29}" type="presOf" srcId="{1C90FA4B-2547-40A0-B77E-BC1F63C1596C}" destId="{00D3D2C9-DF5C-4F8D-8906-6134D0F68A97}" srcOrd="0" destOrd="0" presId="urn:microsoft.com/office/officeart/2005/8/layout/venn3"/>
    <dgm:cxn modelId="{DEE1FCBC-D007-4ED7-8688-26E26161E252}" srcId="{CA0414CB-ECA1-489C-8711-825B1A8CD489}" destId="{2C858593-0B8C-42ED-843F-F81F0D91EC06}" srcOrd="2" destOrd="0" parTransId="{F41B81AF-3969-4E8B-BF38-33B80CDECD20}" sibTransId="{6DD3E8DA-972E-4272-91DB-D52CF59F2E3F}"/>
    <dgm:cxn modelId="{4145C5CB-AFFD-4E4A-A5D1-D39F49A276A8}" srcId="{CA0414CB-ECA1-489C-8711-825B1A8CD489}" destId="{B59CFDB8-B4D1-4949-AE03-2008FB736458}" srcOrd="4" destOrd="0" parTransId="{507E7CF6-B9F5-4DB5-87B2-CF0803255A5C}" sibTransId="{3C45EE74-703B-460F-8367-F357C1627C63}"/>
    <dgm:cxn modelId="{01D323D8-7F8A-4828-A1DC-5B1337B779A8}" type="presOf" srcId="{2C858593-0B8C-42ED-843F-F81F0D91EC06}" destId="{E0E053AE-8FC6-4815-98F9-A953D9B2915D}" srcOrd="0" destOrd="0" presId="urn:microsoft.com/office/officeart/2005/8/layout/venn3"/>
    <dgm:cxn modelId="{B5C8B6FE-4437-4CD6-891C-8D9D75799EBD}" srcId="{CA0414CB-ECA1-489C-8711-825B1A8CD489}" destId="{74745001-030A-4FB0-AEDD-2D9886FC5AAE}" srcOrd="3" destOrd="0" parTransId="{CAD33BBA-C8F0-443C-B736-5F627AC11EE8}" sibTransId="{EC4B7D15-B150-4EAC-A0D5-C9FA31D939B1}"/>
    <dgm:cxn modelId="{C2CC6D0E-78A4-4AB8-9BD8-CAD586E61166}" type="presParOf" srcId="{A9DF9FB1-C32E-4E2E-ACD1-BC7EE9B2034B}" destId="{00D3D2C9-DF5C-4F8D-8906-6134D0F68A97}" srcOrd="0" destOrd="0" presId="urn:microsoft.com/office/officeart/2005/8/layout/venn3"/>
    <dgm:cxn modelId="{9CF88AB5-7635-40D9-80B1-6B1238EDEEA0}" type="presParOf" srcId="{A9DF9FB1-C32E-4E2E-ACD1-BC7EE9B2034B}" destId="{1FF48796-704A-45DB-A2B0-00187C2CF685}" srcOrd="1" destOrd="0" presId="urn:microsoft.com/office/officeart/2005/8/layout/venn3"/>
    <dgm:cxn modelId="{927F48C8-12D9-45C5-8DB1-78D23857F90E}" type="presParOf" srcId="{A9DF9FB1-C32E-4E2E-ACD1-BC7EE9B2034B}" destId="{D228DD36-F11C-4D10-8B22-39458C7D6BE3}" srcOrd="2" destOrd="0" presId="urn:microsoft.com/office/officeart/2005/8/layout/venn3"/>
    <dgm:cxn modelId="{297945A6-4FCD-400C-A055-7A2DC517F62B}" type="presParOf" srcId="{A9DF9FB1-C32E-4E2E-ACD1-BC7EE9B2034B}" destId="{2C49A65E-0192-43CD-9129-26C71AF8988C}" srcOrd="3" destOrd="0" presId="urn:microsoft.com/office/officeart/2005/8/layout/venn3"/>
    <dgm:cxn modelId="{BEAF194F-C797-4DDC-8436-E5A6BE988A8C}" type="presParOf" srcId="{A9DF9FB1-C32E-4E2E-ACD1-BC7EE9B2034B}" destId="{E0E053AE-8FC6-4815-98F9-A953D9B2915D}" srcOrd="4" destOrd="0" presId="urn:microsoft.com/office/officeart/2005/8/layout/venn3"/>
    <dgm:cxn modelId="{1C7E0593-5758-444D-9B25-3865D79B0FF8}" type="presParOf" srcId="{A9DF9FB1-C32E-4E2E-ACD1-BC7EE9B2034B}" destId="{0179A925-4B89-4930-86CF-BB54E64A513B}" srcOrd="5" destOrd="0" presId="urn:microsoft.com/office/officeart/2005/8/layout/venn3"/>
    <dgm:cxn modelId="{C4C8573B-8526-45CF-A932-4F4A599248BB}" type="presParOf" srcId="{A9DF9FB1-C32E-4E2E-ACD1-BC7EE9B2034B}" destId="{A7D24577-F5F9-44CF-88A8-FA171D94836A}" srcOrd="6" destOrd="0" presId="urn:microsoft.com/office/officeart/2005/8/layout/venn3"/>
    <dgm:cxn modelId="{98F8CDE0-4128-4A4C-A5B9-893394FA3DA5}" type="presParOf" srcId="{A9DF9FB1-C32E-4E2E-ACD1-BC7EE9B2034B}" destId="{FA8F7C37-ABD2-428D-9EDF-69850C3AA3BB}" srcOrd="7" destOrd="0" presId="urn:microsoft.com/office/officeart/2005/8/layout/venn3"/>
    <dgm:cxn modelId="{348BA206-31FF-4E18-996D-4699A1199951}" type="presParOf" srcId="{A9DF9FB1-C32E-4E2E-ACD1-BC7EE9B2034B}" destId="{55EE6129-73B7-49D5-ADF4-B8F7A37B1A97}"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1B9F89-4013-4C00-96CC-2D7F31CD730C}"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D10549F1-0452-4A73-B3A0-D61F1ECF6079}">
      <dgm:prSet/>
      <dgm:spPr/>
      <dgm:t>
        <a:bodyPr/>
        <a:lstStyle/>
        <a:p>
          <a:r>
            <a:rPr lang="es-ES" b="1" i="0"/>
            <a:t>Embarazos 5.384.190</a:t>
          </a:r>
          <a:endParaRPr lang="en-US"/>
        </a:p>
      </dgm:t>
    </dgm:pt>
    <dgm:pt modelId="{0D329656-262F-4F4F-BD48-A659638F239E}" type="parTrans" cxnId="{F000A399-7F04-48DD-82A2-EE78B2A8F9DB}">
      <dgm:prSet/>
      <dgm:spPr/>
      <dgm:t>
        <a:bodyPr/>
        <a:lstStyle/>
        <a:p>
          <a:endParaRPr lang="en-US"/>
        </a:p>
      </dgm:t>
    </dgm:pt>
    <dgm:pt modelId="{7C6E781A-CC89-435E-8BDA-675208C80E6B}" type="sibTrans" cxnId="{F000A399-7F04-48DD-82A2-EE78B2A8F9DB}">
      <dgm:prSet/>
      <dgm:spPr/>
      <dgm:t>
        <a:bodyPr/>
        <a:lstStyle/>
        <a:p>
          <a:endParaRPr lang="en-US"/>
        </a:p>
      </dgm:t>
    </dgm:pt>
    <dgm:pt modelId="{850E9436-628A-4DED-B3DA-0B853DD7933F}">
      <dgm:prSet/>
      <dgm:spPr/>
      <dgm:t>
        <a:bodyPr/>
        <a:lstStyle/>
        <a:p>
          <a:r>
            <a:rPr lang="es-ES" b="1" i="0"/>
            <a:t>Abortos 1.207.646</a:t>
          </a:r>
          <a:endParaRPr lang="en-US"/>
        </a:p>
      </dgm:t>
    </dgm:pt>
    <dgm:pt modelId="{45B1E944-70F9-4BAB-B998-A792152C9DE8}" type="parTrans" cxnId="{031B757D-7079-4D0A-A327-17CC066C2254}">
      <dgm:prSet/>
      <dgm:spPr/>
      <dgm:t>
        <a:bodyPr/>
        <a:lstStyle/>
        <a:p>
          <a:endParaRPr lang="en-US"/>
        </a:p>
      </dgm:t>
    </dgm:pt>
    <dgm:pt modelId="{57AD8646-9646-4F56-8CB4-5CCA84CFEE80}" type="sibTrans" cxnId="{031B757D-7079-4D0A-A327-17CC066C2254}">
      <dgm:prSet/>
      <dgm:spPr/>
      <dgm:t>
        <a:bodyPr/>
        <a:lstStyle/>
        <a:p>
          <a:endParaRPr lang="en-US"/>
        </a:p>
      </dgm:t>
    </dgm:pt>
    <dgm:pt modelId="{E301E2DF-33F1-4DFD-B260-6219C05F7BB7}">
      <dgm:prSet/>
      <dgm:spPr/>
      <dgm:t>
        <a:bodyPr/>
        <a:lstStyle/>
        <a:p>
          <a:r>
            <a:rPr lang="es-ES" b="1" i="0"/>
            <a:t>1 de cada 5 embarazos terminaron en aborto</a:t>
          </a:r>
          <a:endParaRPr lang="en-US"/>
        </a:p>
      </dgm:t>
    </dgm:pt>
    <dgm:pt modelId="{EF19AD95-BCB0-49FC-956F-FFA560CD214D}" type="parTrans" cxnId="{CF6BAFDC-2B2F-4B1B-9BEC-AC14E9DC48CF}">
      <dgm:prSet/>
      <dgm:spPr/>
      <dgm:t>
        <a:bodyPr/>
        <a:lstStyle/>
        <a:p>
          <a:endParaRPr lang="en-US"/>
        </a:p>
      </dgm:t>
    </dgm:pt>
    <dgm:pt modelId="{2786A33F-E91F-4091-A66B-93E459479435}" type="sibTrans" cxnId="{CF6BAFDC-2B2F-4B1B-9BEC-AC14E9DC48CF}">
      <dgm:prSet/>
      <dgm:spPr/>
      <dgm:t>
        <a:bodyPr/>
        <a:lstStyle/>
        <a:p>
          <a:endParaRPr lang="en-US"/>
        </a:p>
      </dgm:t>
    </dgm:pt>
    <dgm:pt modelId="{552C9FCF-F5F9-4392-9A44-E992E100F1DC}" type="pres">
      <dgm:prSet presAssocID="{121B9F89-4013-4C00-96CC-2D7F31CD730C}" presName="root" presStyleCnt="0">
        <dgm:presLayoutVars>
          <dgm:dir/>
          <dgm:resizeHandles val="exact"/>
        </dgm:presLayoutVars>
      </dgm:prSet>
      <dgm:spPr/>
    </dgm:pt>
    <dgm:pt modelId="{4A1DD562-0E8F-48CD-ACAF-DF12B5F0D3A4}" type="pres">
      <dgm:prSet presAssocID="{D10549F1-0452-4A73-B3A0-D61F1ECF6079}" presName="compNode" presStyleCnt="0"/>
      <dgm:spPr/>
    </dgm:pt>
    <dgm:pt modelId="{BB785C3C-66C5-42CE-87D8-B0E7843E886C}" type="pres">
      <dgm:prSet presAssocID="{D10549F1-0452-4A73-B3A0-D61F1ECF6079}" presName="bgRect" presStyleLbl="bgShp" presStyleIdx="0" presStyleCnt="3"/>
      <dgm:spPr/>
    </dgm:pt>
    <dgm:pt modelId="{A9E79475-968A-4E24-A7A0-072E12D794AA}" type="pres">
      <dgm:prSet presAssocID="{D10549F1-0452-4A73-B3A0-D61F1ECF6079}"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ujer embarazada"/>
        </a:ext>
      </dgm:extLst>
    </dgm:pt>
    <dgm:pt modelId="{325E74B9-9431-496F-9652-4EE8FA430EDD}" type="pres">
      <dgm:prSet presAssocID="{D10549F1-0452-4A73-B3A0-D61F1ECF6079}" presName="spaceRect" presStyleCnt="0"/>
      <dgm:spPr/>
    </dgm:pt>
    <dgm:pt modelId="{A0D57639-5898-4F5D-B4E8-F5E39EE70D0B}" type="pres">
      <dgm:prSet presAssocID="{D10549F1-0452-4A73-B3A0-D61F1ECF6079}" presName="parTx" presStyleLbl="revTx" presStyleIdx="0" presStyleCnt="3">
        <dgm:presLayoutVars>
          <dgm:chMax val="0"/>
          <dgm:chPref val="0"/>
        </dgm:presLayoutVars>
      </dgm:prSet>
      <dgm:spPr/>
    </dgm:pt>
    <dgm:pt modelId="{D1F85F91-8A55-45E7-B18E-62AD8B2EAFCC}" type="pres">
      <dgm:prSet presAssocID="{7C6E781A-CC89-435E-8BDA-675208C80E6B}" presName="sibTrans" presStyleCnt="0"/>
      <dgm:spPr/>
    </dgm:pt>
    <dgm:pt modelId="{E8094350-C78F-439D-AF8C-4347DD4BC9EC}" type="pres">
      <dgm:prSet presAssocID="{850E9436-628A-4DED-B3DA-0B853DD7933F}" presName="compNode" presStyleCnt="0"/>
      <dgm:spPr/>
    </dgm:pt>
    <dgm:pt modelId="{291094F0-278F-4111-9FD5-E15C20B60DEE}" type="pres">
      <dgm:prSet presAssocID="{850E9436-628A-4DED-B3DA-0B853DD7933F}" presName="bgRect" presStyleLbl="bgShp" presStyleIdx="1" presStyleCnt="3"/>
      <dgm:spPr/>
    </dgm:pt>
    <dgm:pt modelId="{60D899B4-05BA-4CF9-8256-3E9650F16BAA}" type="pres">
      <dgm:prSet presAssocID="{850E9436-628A-4DED-B3DA-0B853DD7933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ull"/>
        </a:ext>
      </dgm:extLst>
    </dgm:pt>
    <dgm:pt modelId="{47D32D1D-B274-4527-B4BF-C3DC038BC9B3}" type="pres">
      <dgm:prSet presAssocID="{850E9436-628A-4DED-B3DA-0B853DD7933F}" presName="spaceRect" presStyleCnt="0"/>
      <dgm:spPr/>
    </dgm:pt>
    <dgm:pt modelId="{E08A1A31-B68A-4094-BF42-B37EB5C3D961}" type="pres">
      <dgm:prSet presAssocID="{850E9436-628A-4DED-B3DA-0B853DD7933F}" presName="parTx" presStyleLbl="revTx" presStyleIdx="1" presStyleCnt="3">
        <dgm:presLayoutVars>
          <dgm:chMax val="0"/>
          <dgm:chPref val="0"/>
        </dgm:presLayoutVars>
      </dgm:prSet>
      <dgm:spPr/>
    </dgm:pt>
    <dgm:pt modelId="{83784263-0EBC-4827-BBB5-D990F0F70D9C}" type="pres">
      <dgm:prSet presAssocID="{57AD8646-9646-4F56-8CB4-5CCA84CFEE80}" presName="sibTrans" presStyleCnt="0"/>
      <dgm:spPr/>
    </dgm:pt>
    <dgm:pt modelId="{4A1BE578-8EEE-4088-8230-ACB50F3FF7EC}" type="pres">
      <dgm:prSet presAssocID="{E301E2DF-33F1-4DFD-B260-6219C05F7BB7}" presName="compNode" presStyleCnt="0"/>
      <dgm:spPr/>
    </dgm:pt>
    <dgm:pt modelId="{EEE2436B-A5C1-4299-8E20-DB20EAD46826}" type="pres">
      <dgm:prSet presAssocID="{E301E2DF-33F1-4DFD-B260-6219C05F7BB7}" presName="bgRect" presStyleLbl="bgShp" presStyleIdx="2" presStyleCnt="3"/>
      <dgm:spPr/>
    </dgm:pt>
    <dgm:pt modelId="{0374EC32-7A9B-4F73-9DC3-A1757391439C}" type="pres">
      <dgm:prSet presAssocID="{E301E2DF-33F1-4DFD-B260-6219C05F7BB7}"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ara llorando sin relleno"/>
        </a:ext>
      </dgm:extLst>
    </dgm:pt>
    <dgm:pt modelId="{9DDD515E-CE3D-4DC4-9B86-F5DB428825CC}" type="pres">
      <dgm:prSet presAssocID="{E301E2DF-33F1-4DFD-B260-6219C05F7BB7}" presName="spaceRect" presStyleCnt="0"/>
      <dgm:spPr/>
    </dgm:pt>
    <dgm:pt modelId="{19AB5732-60F6-4338-A854-AF94BC3E81D8}" type="pres">
      <dgm:prSet presAssocID="{E301E2DF-33F1-4DFD-B260-6219C05F7BB7}" presName="parTx" presStyleLbl="revTx" presStyleIdx="2" presStyleCnt="3">
        <dgm:presLayoutVars>
          <dgm:chMax val="0"/>
          <dgm:chPref val="0"/>
        </dgm:presLayoutVars>
      </dgm:prSet>
      <dgm:spPr/>
    </dgm:pt>
  </dgm:ptLst>
  <dgm:cxnLst>
    <dgm:cxn modelId="{803A6405-E46D-42C4-BA7C-42E32F5D0CF6}" type="presOf" srcId="{D10549F1-0452-4A73-B3A0-D61F1ECF6079}" destId="{A0D57639-5898-4F5D-B4E8-F5E39EE70D0B}" srcOrd="0" destOrd="0" presId="urn:microsoft.com/office/officeart/2018/2/layout/IconVerticalSolidList"/>
    <dgm:cxn modelId="{75E69E6E-40CA-4313-B304-8D04AA93AE4B}" type="presOf" srcId="{121B9F89-4013-4C00-96CC-2D7F31CD730C}" destId="{552C9FCF-F5F9-4392-9A44-E992E100F1DC}" srcOrd="0" destOrd="0" presId="urn:microsoft.com/office/officeart/2018/2/layout/IconVerticalSolidList"/>
    <dgm:cxn modelId="{031B757D-7079-4D0A-A327-17CC066C2254}" srcId="{121B9F89-4013-4C00-96CC-2D7F31CD730C}" destId="{850E9436-628A-4DED-B3DA-0B853DD7933F}" srcOrd="1" destOrd="0" parTransId="{45B1E944-70F9-4BAB-B998-A792152C9DE8}" sibTransId="{57AD8646-9646-4F56-8CB4-5CCA84CFEE80}"/>
    <dgm:cxn modelId="{F000A399-7F04-48DD-82A2-EE78B2A8F9DB}" srcId="{121B9F89-4013-4C00-96CC-2D7F31CD730C}" destId="{D10549F1-0452-4A73-B3A0-D61F1ECF6079}" srcOrd="0" destOrd="0" parTransId="{0D329656-262F-4F4F-BD48-A659638F239E}" sibTransId="{7C6E781A-CC89-435E-8BDA-675208C80E6B}"/>
    <dgm:cxn modelId="{EA4F5FA2-16DB-4CCD-B812-3E37D92EF01E}" type="presOf" srcId="{E301E2DF-33F1-4DFD-B260-6219C05F7BB7}" destId="{19AB5732-60F6-4338-A854-AF94BC3E81D8}" srcOrd="0" destOrd="0" presId="urn:microsoft.com/office/officeart/2018/2/layout/IconVerticalSolidList"/>
    <dgm:cxn modelId="{CF6BAFDC-2B2F-4B1B-9BEC-AC14E9DC48CF}" srcId="{121B9F89-4013-4C00-96CC-2D7F31CD730C}" destId="{E301E2DF-33F1-4DFD-B260-6219C05F7BB7}" srcOrd="2" destOrd="0" parTransId="{EF19AD95-BCB0-49FC-956F-FFA560CD214D}" sibTransId="{2786A33F-E91F-4091-A66B-93E459479435}"/>
    <dgm:cxn modelId="{A32833E0-29EB-4D4A-BF22-B7CE25B38EBC}" type="presOf" srcId="{850E9436-628A-4DED-B3DA-0B853DD7933F}" destId="{E08A1A31-B68A-4094-BF42-B37EB5C3D961}" srcOrd="0" destOrd="0" presId="urn:microsoft.com/office/officeart/2018/2/layout/IconVerticalSolidList"/>
    <dgm:cxn modelId="{CCC8471C-6E29-4A7B-B389-C496E3D445A5}" type="presParOf" srcId="{552C9FCF-F5F9-4392-9A44-E992E100F1DC}" destId="{4A1DD562-0E8F-48CD-ACAF-DF12B5F0D3A4}" srcOrd="0" destOrd="0" presId="urn:microsoft.com/office/officeart/2018/2/layout/IconVerticalSolidList"/>
    <dgm:cxn modelId="{E0E3999B-9835-45FD-BA7A-D2BAC162AE20}" type="presParOf" srcId="{4A1DD562-0E8F-48CD-ACAF-DF12B5F0D3A4}" destId="{BB785C3C-66C5-42CE-87D8-B0E7843E886C}" srcOrd="0" destOrd="0" presId="urn:microsoft.com/office/officeart/2018/2/layout/IconVerticalSolidList"/>
    <dgm:cxn modelId="{E1D7EBD4-86F6-4428-B640-84AE4CAE366D}" type="presParOf" srcId="{4A1DD562-0E8F-48CD-ACAF-DF12B5F0D3A4}" destId="{A9E79475-968A-4E24-A7A0-072E12D794AA}" srcOrd="1" destOrd="0" presId="urn:microsoft.com/office/officeart/2018/2/layout/IconVerticalSolidList"/>
    <dgm:cxn modelId="{9CE70658-EA97-49E4-BB2F-400F8FFB881C}" type="presParOf" srcId="{4A1DD562-0E8F-48CD-ACAF-DF12B5F0D3A4}" destId="{325E74B9-9431-496F-9652-4EE8FA430EDD}" srcOrd="2" destOrd="0" presId="urn:microsoft.com/office/officeart/2018/2/layout/IconVerticalSolidList"/>
    <dgm:cxn modelId="{E9F6F1F8-0FF8-4BF6-96DC-652B9CD9EFFC}" type="presParOf" srcId="{4A1DD562-0E8F-48CD-ACAF-DF12B5F0D3A4}" destId="{A0D57639-5898-4F5D-B4E8-F5E39EE70D0B}" srcOrd="3" destOrd="0" presId="urn:microsoft.com/office/officeart/2018/2/layout/IconVerticalSolidList"/>
    <dgm:cxn modelId="{FB220B7E-E69F-42EC-951C-7FF241FFA60F}" type="presParOf" srcId="{552C9FCF-F5F9-4392-9A44-E992E100F1DC}" destId="{D1F85F91-8A55-45E7-B18E-62AD8B2EAFCC}" srcOrd="1" destOrd="0" presId="urn:microsoft.com/office/officeart/2018/2/layout/IconVerticalSolidList"/>
    <dgm:cxn modelId="{6949BD54-25C3-4B32-924F-610304AE4193}" type="presParOf" srcId="{552C9FCF-F5F9-4392-9A44-E992E100F1DC}" destId="{E8094350-C78F-439D-AF8C-4347DD4BC9EC}" srcOrd="2" destOrd="0" presId="urn:microsoft.com/office/officeart/2018/2/layout/IconVerticalSolidList"/>
    <dgm:cxn modelId="{218FE63A-AE57-4CB3-A38D-8C993AA4C029}" type="presParOf" srcId="{E8094350-C78F-439D-AF8C-4347DD4BC9EC}" destId="{291094F0-278F-4111-9FD5-E15C20B60DEE}" srcOrd="0" destOrd="0" presId="urn:microsoft.com/office/officeart/2018/2/layout/IconVerticalSolidList"/>
    <dgm:cxn modelId="{5ED286E0-49AE-4DDF-A285-3E013C1B9380}" type="presParOf" srcId="{E8094350-C78F-439D-AF8C-4347DD4BC9EC}" destId="{60D899B4-05BA-4CF9-8256-3E9650F16BAA}" srcOrd="1" destOrd="0" presId="urn:microsoft.com/office/officeart/2018/2/layout/IconVerticalSolidList"/>
    <dgm:cxn modelId="{43C51934-7838-41E7-B964-74993B6EFDEB}" type="presParOf" srcId="{E8094350-C78F-439D-AF8C-4347DD4BC9EC}" destId="{47D32D1D-B274-4527-B4BF-C3DC038BC9B3}" srcOrd="2" destOrd="0" presId="urn:microsoft.com/office/officeart/2018/2/layout/IconVerticalSolidList"/>
    <dgm:cxn modelId="{8B2543E6-D54D-4BB0-ACED-6DED490F35E6}" type="presParOf" srcId="{E8094350-C78F-439D-AF8C-4347DD4BC9EC}" destId="{E08A1A31-B68A-4094-BF42-B37EB5C3D961}" srcOrd="3" destOrd="0" presId="urn:microsoft.com/office/officeart/2018/2/layout/IconVerticalSolidList"/>
    <dgm:cxn modelId="{7909C833-A36F-4490-80F7-E2F6FA15BFED}" type="presParOf" srcId="{552C9FCF-F5F9-4392-9A44-E992E100F1DC}" destId="{83784263-0EBC-4827-BBB5-D990F0F70D9C}" srcOrd="3" destOrd="0" presId="urn:microsoft.com/office/officeart/2018/2/layout/IconVerticalSolidList"/>
    <dgm:cxn modelId="{C67D76A4-FE07-4BD6-9B2E-566DCA275DFB}" type="presParOf" srcId="{552C9FCF-F5F9-4392-9A44-E992E100F1DC}" destId="{4A1BE578-8EEE-4088-8230-ACB50F3FF7EC}" srcOrd="4" destOrd="0" presId="urn:microsoft.com/office/officeart/2018/2/layout/IconVerticalSolidList"/>
    <dgm:cxn modelId="{A63BA3C2-F4F8-4694-B839-2E89077704F1}" type="presParOf" srcId="{4A1BE578-8EEE-4088-8230-ACB50F3FF7EC}" destId="{EEE2436B-A5C1-4299-8E20-DB20EAD46826}" srcOrd="0" destOrd="0" presId="urn:microsoft.com/office/officeart/2018/2/layout/IconVerticalSolidList"/>
    <dgm:cxn modelId="{73BF8AB9-8281-4ABE-9D41-5689E7F37897}" type="presParOf" srcId="{4A1BE578-8EEE-4088-8230-ACB50F3FF7EC}" destId="{0374EC32-7A9B-4F73-9DC3-A1757391439C}" srcOrd="1" destOrd="0" presId="urn:microsoft.com/office/officeart/2018/2/layout/IconVerticalSolidList"/>
    <dgm:cxn modelId="{8C1227C5-35F9-4016-82BD-7CD649A0DD16}" type="presParOf" srcId="{4A1BE578-8EEE-4088-8230-ACB50F3FF7EC}" destId="{9DDD515E-CE3D-4DC4-9B86-F5DB428825CC}" srcOrd="2" destOrd="0" presId="urn:microsoft.com/office/officeart/2018/2/layout/IconVerticalSolidList"/>
    <dgm:cxn modelId="{50D49D33-4D7E-4E58-BA08-E5BFC27A34F8}" type="presParOf" srcId="{4A1BE578-8EEE-4088-8230-ACB50F3FF7EC}" destId="{19AB5732-60F6-4338-A854-AF94BC3E81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82F410-4F57-4081-9B83-DD116FAB37AB}" type="doc">
      <dgm:prSet loTypeId="urn:microsoft.com/office/officeart/2005/8/layout/chart3" loCatId="cycle" qsTypeId="urn:microsoft.com/office/officeart/2005/8/quickstyle/simple1" qsCatId="simple" csTypeId="urn:microsoft.com/office/officeart/2005/8/colors/accent1_2" csCatId="accent1" phldr="1"/>
      <dgm:spPr/>
    </dgm:pt>
    <dgm:pt modelId="{95D73C62-961B-4185-87A0-8BBA81872261}">
      <dgm:prSet phldrT="[Texto]"/>
      <dgm:spPr/>
      <dgm:t>
        <a:bodyPr/>
        <a:lstStyle/>
        <a:p>
          <a:r>
            <a:rPr lang="es-ES" altLang="es-ES"/>
            <a:t>19.057</a:t>
          </a:r>
          <a:endParaRPr lang="es-ES"/>
        </a:p>
      </dgm:t>
    </dgm:pt>
    <dgm:pt modelId="{B075A40E-717B-47E2-8D51-E48A114B1ACB}" type="parTrans" cxnId="{0E78583A-C19D-43A5-A949-92A74CE01FB3}">
      <dgm:prSet/>
      <dgm:spPr/>
      <dgm:t>
        <a:bodyPr/>
        <a:lstStyle/>
        <a:p>
          <a:endParaRPr lang="es-ES"/>
        </a:p>
      </dgm:t>
    </dgm:pt>
    <dgm:pt modelId="{F470BCBC-1D97-4321-A97D-477A4603BB1C}" type="sibTrans" cxnId="{0E78583A-C19D-43A5-A949-92A74CE01FB3}">
      <dgm:prSet/>
      <dgm:spPr/>
      <dgm:t>
        <a:bodyPr/>
        <a:lstStyle/>
        <a:p>
          <a:endParaRPr lang="es-ES"/>
        </a:p>
      </dgm:t>
    </dgm:pt>
    <dgm:pt modelId="{BAE10167-F3F1-41BC-8750-F70B8EB6BE5A}" type="pres">
      <dgm:prSet presAssocID="{9C82F410-4F57-4081-9B83-DD116FAB37AB}" presName="compositeShape" presStyleCnt="0">
        <dgm:presLayoutVars>
          <dgm:chMax val="7"/>
          <dgm:dir/>
          <dgm:resizeHandles val="exact"/>
        </dgm:presLayoutVars>
      </dgm:prSet>
      <dgm:spPr/>
    </dgm:pt>
    <dgm:pt modelId="{E6F94688-D230-41A8-84A5-8DE6BC2DAC42}" type="pres">
      <dgm:prSet presAssocID="{9C82F410-4F57-4081-9B83-DD116FAB37AB}" presName="wedge1" presStyleLbl="node1" presStyleIdx="0" presStyleCnt="1"/>
      <dgm:spPr/>
    </dgm:pt>
    <dgm:pt modelId="{6F0697C1-84A9-41C0-8069-E48CA70588FF}" type="pres">
      <dgm:prSet presAssocID="{9C82F410-4F57-4081-9B83-DD116FAB37AB}" presName="wedge1Tx" presStyleLbl="node1" presStyleIdx="0" presStyleCnt="1">
        <dgm:presLayoutVars>
          <dgm:chMax val="0"/>
          <dgm:chPref val="0"/>
          <dgm:bulletEnabled val="1"/>
        </dgm:presLayoutVars>
      </dgm:prSet>
      <dgm:spPr/>
    </dgm:pt>
  </dgm:ptLst>
  <dgm:cxnLst>
    <dgm:cxn modelId="{4BB8471C-9045-49B1-9A35-7FF82729F164}" type="presOf" srcId="{9C82F410-4F57-4081-9B83-DD116FAB37AB}" destId="{BAE10167-F3F1-41BC-8750-F70B8EB6BE5A}" srcOrd="0" destOrd="0" presId="urn:microsoft.com/office/officeart/2005/8/layout/chart3"/>
    <dgm:cxn modelId="{0E78583A-C19D-43A5-A949-92A74CE01FB3}" srcId="{9C82F410-4F57-4081-9B83-DD116FAB37AB}" destId="{95D73C62-961B-4185-87A0-8BBA81872261}" srcOrd="0" destOrd="0" parTransId="{B075A40E-717B-47E2-8D51-E48A114B1ACB}" sibTransId="{F470BCBC-1D97-4321-A97D-477A4603BB1C}"/>
    <dgm:cxn modelId="{F22CF967-6F59-4EE2-894D-AD2911929C91}" type="presOf" srcId="{95D73C62-961B-4185-87A0-8BBA81872261}" destId="{E6F94688-D230-41A8-84A5-8DE6BC2DAC42}" srcOrd="0" destOrd="0" presId="urn:microsoft.com/office/officeart/2005/8/layout/chart3"/>
    <dgm:cxn modelId="{721BBEC6-0CA0-4B51-94AC-C3E3AA29FA98}" type="presOf" srcId="{95D73C62-961B-4185-87A0-8BBA81872261}" destId="{6F0697C1-84A9-41C0-8069-E48CA70588FF}" srcOrd="1" destOrd="0" presId="urn:microsoft.com/office/officeart/2005/8/layout/chart3"/>
    <dgm:cxn modelId="{A2D9FD0B-9002-4B5D-AFAC-22205D38160C}" type="presParOf" srcId="{BAE10167-F3F1-41BC-8750-F70B8EB6BE5A}" destId="{E6F94688-D230-41A8-84A5-8DE6BC2DAC42}" srcOrd="0" destOrd="0" presId="urn:microsoft.com/office/officeart/2005/8/layout/chart3"/>
    <dgm:cxn modelId="{7D2687DE-7F73-4C5B-9640-75036DC9280C}" type="presParOf" srcId="{BAE10167-F3F1-41BC-8750-F70B8EB6BE5A}" destId="{6F0697C1-84A9-41C0-8069-E48CA70588FF}" srcOrd="1"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29C31-DAFC-453F-934A-BDF70BB99015}">
      <dsp:nvSpPr>
        <dsp:cNvPr id="0" name=""/>
        <dsp:cNvSpPr/>
      </dsp:nvSpPr>
      <dsp:spPr>
        <a:xfrm>
          <a:off x="2552" y="0"/>
          <a:ext cx="2444880" cy="41957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Fecundación</a:t>
          </a:r>
        </a:p>
      </dsp:txBody>
      <dsp:txXfrm>
        <a:off x="2552" y="1678304"/>
        <a:ext cx="2444880" cy="1678304"/>
      </dsp:txXfrm>
    </dsp:sp>
    <dsp:sp modelId="{009080A4-7FD8-44BC-A20E-55BF4398A0B6}">
      <dsp:nvSpPr>
        <dsp:cNvPr id="0" name=""/>
        <dsp:cNvSpPr/>
      </dsp:nvSpPr>
      <dsp:spPr>
        <a:xfrm>
          <a:off x="526398" y="251745"/>
          <a:ext cx="1397188" cy="139718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212D4D-3524-4EBF-A708-9F4652CDF87C}">
      <dsp:nvSpPr>
        <dsp:cNvPr id="0" name=""/>
        <dsp:cNvSpPr/>
      </dsp:nvSpPr>
      <dsp:spPr>
        <a:xfrm>
          <a:off x="2520779" y="0"/>
          <a:ext cx="1670391" cy="41957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Consolidación de la implantación</a:t>
          </a:r>
        </a:p>
      </dsp:txBody>
      <dsp:txXfrm>
        <a:off x="2520779" y="1678304"/>
        <a:ext cx="1670391" cy="1678304"/>
      </dsp:txXfrm>
    </dsp:sp>
    <dsp:sp modelId="{BA857C56-1BD9-439A-960C-5FDDF061CBB7}">
      <dsp:nvSpPr>
        <dsp:cNvPr id="0" name=""/>
        <dsp:cNvSpPr/>
      </dsp:nvSpPr>
      <dsp:spPr>
        <a:xfrm>
          <a:off x="2657380" y="251745"/>
          <a:ext cx="1397188" cy="139718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B9634F-6784-45FB-9103-8831C9ABC237}">
      <dsp:nvSpPr>
        <dsp:cNvPr id="0" name=""/>
        <dsp:cNvSpPr/>
      </dsp:nvSpPr>
      <dsp:spPr>
        <a:xfrm>
          <a:off x="4264516" y="0"/>
          <a:ext cx="2444880" cy="41957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Nacimiento</a:t>
          </a:r>
        </a:p>
      </dsp:txBody>
      <dsp:txXfrm>
        <a:off x="4264516" y="1678304"/>
        <a:ext cx="2444880" cy="1678304"/>
      </dsp:txXfrm>
    </dsp:sp>
    <dsp:sp modelId="{EA8CEA79-FF87-4BEC-8498-DC370CBA3B21}">
      <dsp:nvSpPr>
        <dsp:cNvPr id="0" name=""/>
        <dsp:cNvSpPr/>
      </dsp:nvSpPr>
      <dsp:spPr>
        <a:xfrm>
          <a:off x="4788362" y="251745"/>
          <a:ext cx="1397188" cy="139718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576C5E-D2E3-421D-9A90-BFBF04341841}">
      <dsp:nvSpPr>
        <dsp:cNvPr id="0" name=""/>
        <dsp:cNvSpPr/>
      </dsp:nvSpPr>
      <dsp:spPr>
        <a:xfrm>
          <a:off x="268477" y="3356609"/>
          <a:ext cx="6174994" cy="629364"/>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4D7AB-59EB-46B6-B135-86F25618B713}">
      <dsp:nvSpPr>
        <dsp:cNvPr id="0" name=""/>
        <dsp:cNvSpPr/>
      </dsp:nvSpPr>
      <dsp:spPr>
        <a:xfrm>
          <a:off x="264643" y="191"/>
          <a:ext cx="1766475" cy="8832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Métodos anticonceptivos</a:t>
          </a:r>
        </a:p>
      </dsp:txBody>
      <dsp:txXfrm>
        <a:off x="290512" y="26060"/>
        <a:ext cx="1714737" cy="831499"/>
      </dsp:txXfrm>
    </dsp:sp>
    <dsp:sp modelId="{16ACADB1-F23C-48E9-9445-C1B3859EAA27}">
      <dsp:nvSpPr>
        <dsp:cNvPr id="0" name=""/>
        <dsp:cNvSpPr/>
      </dsp:nvSpPr>
      <dsp:spPr>
        <a:xfrm>
          <a:off x="441291" y="883429"/>
          <a:ext cx="176647" cy="662428"/>
        </a:xfrm>
        <a:custGeom>
          <a:avLst/>
          <a:gdLst/>
          <a:ahLst/>
          <a:cxnLst/>
          <a:rect l="0" t="0" r="0" b="0"/>
          <a:pathLst>
            <a:path>
              <a:moveTo>
                <a:pt x="0" y="0"/>
              </a:moveTo>
              <a:lnTo>
                <a:pt x="0" y="662428"/>
              </a:lnTo>
              <a:lnTo>
                <a:pt x="176647" y="66242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355F88-30E7-4419-AF7B-B3D72F95D49C}">
      <dsp:nvSpPr>
        <dsp:cNvPr id="0" name=""/>
        <dsp:cNvSpPr/>
      </dsp:nvSpPr>
      <dsp:spPr>
        <a:xfrm>
          <a:off x="617938" y="1104238"/>
          <a:ext cx="1413180" cy="88323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Píldora del día después</a:t>
          </a:r>
        </a:p>
      </dsp:txBody>
      <dsp:txXfrm>
        <a:off x="643807" y="1130107"/>
        <a:ext cx="1361442" cy="831499"/>
      </dsp:txXfrm>
    </dsp:sp>
    <dsp:sp modelId="{35368D74-80E4-41CD-987D-A797E41BBE48}">
      <dsp:nvSpPr>
        <dsp:cNvPr id="0" name=""/>
        <dsp:cNvSpPr/>
      </dsp:nvSpPr>
      <dsp:spPr>
        <a:xfrm>
          <a:off x="441291" y="883429"/>
          <a:ext cx="176647" cy="1766475"/>
        </a:xfrm>
        <a:custGeom>
          <a:avLst/>
          <a:gdLst/>
          <a:ahLst/>
          <a:cxnLst/>
          <a:rect l="0" t="0" r="0" b="0"/>
          <a:pathLst>
            <a:path>
              <a:moveTo>
                <a:pt x="0" y="0"/>
              </a:moveTo>
              <a:lnTo>
                <a:pt x="0" y="1766475"/>
              </a:lnTo>
              <a:lnTo>
                <a:pt x="176647" y="176647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62C691-C22A-4849-BB9C-8F7CC52D276F}">
      <dsp:nvSpPr>
        <dsp:cNvPr id="0" name=""/>
        <dsp:cNvSpPr/>
      </dsp:nvSpPr>
      <dsp:spPr>
        <a:xfrm>
          <a:off x="617938" y="2208285"/>
          <a:ext cx="1413180" cy="88323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Píldora anticonceptiva</a:t>
          </a:r>
          <a:br>
            <a:rPr lang="es-ES" sz="1200" kern="1200" dirty="0"/>
          </a:br>
          <a:r>
            <a:rPr lang="es-ES" sz="1200" kern="1200" dirty="0"/>
            <a:t>(en ~ 90% de los casos) </a:t>
          </a:r>
        </a:p>
      </dsp:txBody>
      <dsp:txXfrm>
        <a:off x="643807" y="2234154"/>
        <a:ext cx="1361442" cy="831499"/>
      </dsp:txXfrm>
    </dsp:sp>
    <dsp:sp modelId="{9B76AAFC-4FE9-4D89-B274-00AAFEDEC179}">
      <dsp:nvSpPr>
        <dsp:cNvPr id="0" name=""/>
        <dsp:cNvSpPr/>
      </dsp:nvSpPr>
      <dsp:spPr>
        <a:xfrm>
          <a:off x="441291" y="883429"/>
          <a:ext cx="176647" cy="2870522"/>
        </a:xfrm>
        <a:custGeom>
          <a:avLst/>
          <a:gdLst/>
          <a:ahLst/>
          <a:cxnLst/>
          <a:rect l="0" t="0" r="0" b="0"/>
          <a:pathLst>
            <a:path>
              <a:moveTo>
                <a:pt x="0" y="0"/>
              </a:moveTo>
              <a:lnTo>
                <a:pt x="0" y="2870522"/>
              </a:lnTo>
              <a:lnTo>
                <a:pt x="176647" y="287052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45E0E5-AA66-4575-97DF-CEC3DCE72FD5}">
      <dsp:nvSpPr>
        <dsp:cNvPr id="0" name=""/>
        <dsp:cNvSpPr/>
      </dsp:nvSpPr>
      <dsp:spPr>
        <a:xfrm>
          <a:off x="617938" y="3312332"/>
          <a:ext cx="1413180" cy="88323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a:t>Métodos de barrera</a:t>
          </a:r>
          <a:endParaRPr lang="es-ES" sz="1200" kern="1200" dirty="0"/>
        </a:p>
      </dsp:txBody>
      <dsp:txXfrm>
        <a:off x="643807" y="3338201"/>
        <a:ext cx="1361442" cy="831499"/>
      </dsp:txXfrm>
    </dsp:sp>
    <dsp:sp modelId="{DB4D357A-C2FC-44E4-A434-11716E0F01EE}">
      <dsp:nvSpPr>
        <dsp:cNvPr id="0" name=""/>
        <dsp:cNvSpPr/>
      </dsp:nvSpPr>
      <dsp:spPr>
        <a:xfrm>
          <a:off x="2472737" y="191"/>
          <a:ext cx="1766475" cy="8832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Métodos </a:t>
          </a:r>
          <a:r>
            <a:rPr lang="es-ES" sz="1600" kern="1200" dirty="0" err="1"/>
            <a:t>interceptivos</a:t>
          </a:r>
          <a:endParaRPr lang="es-ES" sz="1600" kern="1200" dirty="0"/>
        </a:p>
      </dsp:txBody>
      <dsp:txXfrm>
        <a:off x="2498606" y="26060"/>
        <a:ext cx="1714737" cy="831499"/>
      </dsp:txXfrm>
    </dsp:sp>
    <dsp:sp modelId="{3E243DF7-4EF8-4735-BEF8-3731C5B652DC}">
      <dsp:nvSpPr>
        <dsp:cNvPr id="0" name=""/>
        <dsp:cNvSpPr/>
      </dsp:nvSpPr>
      <dsp:spPr>
        <a:xfrm>
          <a:off x="2649384" y="883429"/>
          <a:ext cx="176647" cy="662428"/>
        </a:xfrm>
        <a:custGeom>
          <a:avLst/>
          <a:gdLst/>
          <a:ahLst/>
          <a:cxnLst/>
          <a:rect l="0" t="0" r="0" b="0"/>
          <a:pathLst>
            <a:path>
              <a:moveTo>
                <a:pt x="0" y="0"/>
              </a:moveTo>
              <a:lnTo>
                <a:pt x="0" y="662428"/>
              </a:lnTo>
              <a:lnTo>
                <a:pt x="176647" y="66242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FD9C4C-F69C-41F6-838D-C51AC1C7CE13}">
      <dsp:nvSpPr>
        <dsp:cNvPr id="0" name=""/>
        <dsp:cNvSpPr/>
      </dsp:nvSpPr>
      <dsp:spPr>
        <a:xfrm>
          <a:off x="2826032" y="1104238"/>
          <a:ext cx="1413180" cy="88323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Píldora del día después</a:t>
          </a:r>
        </a:p>
      </dsp:txBody>
      <dsp:txXfrm>
        <a:off x="2851901" y="1130107"/>
        <a:ext cx="1361442" cy="831499"/>
      </dsp:txXfrm>
    </dsp:sp>
    <dsp:sp modelId="{BA3DA020-E7DF-4EA2-A341-5D5B57941040}">
      <dsp:nvSpPr>
        <dsp:cNvPr id="0" name=""/>
        <dsp:cNvSpPr/>
      </dsp:nvSpPr>
      <dsp:spPr>
        <a:xfrm>
          <a:off x="2649384" y="883429"/>
          <a:ext cx="176647" cy="1766475"/>
        </a:xfrm>
        <a:custGeom>
          <a:avLst/>
          <a:gdLst/>
          <a:ahLst/>
          <a:cxnLst/>
          <a:rect l="0" t="0" r="0" b="0"/>
          <a:pathLst>
            <a:path>
              <a:moveTo>
                <a:pt x="0" y="0"/>
              </a:moveTo>
              <a:lnTo>
                <a:pt x="0" y="1766475"/>
              </a:lnTo>
              <a:lnTo>
                <a:pt x="176647" y="176647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5EE07C-0062-4D39-BAED-7CFB37F92B68}">
      <dsp:nvSpPr>
        <dsp:cNvPr id="0" name=""/>
        <dsp:cNvSpPr/>
      </dsp:nvSpPr>
      <dsp:spPr>
        <a:xfrm>
          <a:off x="2826032" y="2208285"/>
          <a:ext cx="1413180" cy="88323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a:t>Píldora anticonceptiva</a:t>
          </a:r>
          <a:br>
            <a:rPr lang="es-ES" sz="1200" kern="1200"/>
          </a:br>
          <a:r>
            <a:rPr lang="es-ES" sz="1200" kern="1200"/>
            <a:t>(en ~ 90% de los casos) </a:t>
          </a:r>
          <a:endParaRPr lang="es-ES" sz="1200" kern="1200" dirty="0"/>
        </a:p>
      </dsp:txBody>
      <dsp:txXfrm>
        <a:off x="2851901" y="2234154"/>
        <a:ext cx="1361442" cy="831499"/>
      </dsp:txXfrm>
    </dsp:sp>
    <dsp:sp modelId="{69466522-B48C-4B0D-8F3E-B43733F34BC6}">
      <dsp:nvSpPr>
        <dsp:cNvPr id="0" name=""/>
        <dsp:cNvSpPr/>
      </dsp:nvSpPr>
      <dsp:spPr>
        <a:xfrm>
          <a:off x="2649384" y="883429"/>
          <a:ext cx="176647" cy="2870522"/>
        </a:xfrm>
        <a:custGeom>
          <a:avLst/>
          <a:gdLst/>
          <a:ahLst/>
          <a:cxnLst/>
          <a:rect l="0" t="0" r="0" b="0"/>
          <a:pathLst>
            <a:path>
              <a:moveTo>
                <a:pt x="0" y="0"/>
              </a:moveTo>
              <a:lnTo>
                <a:pt x="0" y="2870522"/>
              </a:lnTo>
              <a:lnTo>
                <a:pt x="176647" y="287052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B74CDE-E5E7-4676-A622-2BF2B2D5595E}">
      <dsp:nvSpPr>
        <dsp:cNvPr id="0" name=""/>
        <dsp:cNvSpPr/>
      </dsp:nvSpPr>
      <dsp:spPr>
        <a:xfrm>
          <a:off x="2826032" y="3312332"/>
          <a:ext cx="1413180" cy="88323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Dispositivo intrauterino</a:t>
          </a:r>
        </a:p>
      </dsp:txBody>
      <dsp:txXfrm>
        <a:off x="2851901" y="3338201"/>
        <a:ext cx="1361442" cy="831499"/>
      </dsp:txXfrm>
    </dsp:sp>
    <dsp:sp modelId="{951ABA56-184D-47C0-B864-9158434DEA68}">
      <dsp:nvSpPr>
        <dsp:cNvPr id="0" name=""/>
        <dsp:cNvSpPr/>
      </dsp:nvSpPr>
      <dsp:spPr>
        <a:xfrm>
          <a:off x="4680831" y="191"/>
          <a:ext cx="1766475" cy="8832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Métodos </a:t>
          </a:r>
          <a:r>
            <a:rPr lang="es-ES" sz="1600" kern="1200" dirty="0" err="1"/>
            <a:t>contragestativos</a:t>
          </a:r>
          <a:endParaRPr lang="es-ES" sz="1600" kern="1200" dirty="0"/>
        </a:p>
      </dsp:txBody>
      <dsp:txXfrm>
        <a:off x="4706700" y="26060"/>
        <a:ext cx="1714737" cy="831499"/>
      </dsp:txXfrm>
    </dsp:sp>
    <dsp:sp modelId="{CE53DC89-1D4B-4FA8-BDF6-A24B513CC75A}">
      <dsp:nvSpPr>
        <dsp:cNvPr id="0" name=""/>
        <dsp:cNvSpPr/>
      </dsp:nvSpPr>
      <dsp:spPr>
        <a:xfrm>
          <a:off x="4857478" y="883429"/>
          <a:ext cx="176647" cy="662428"/>
        </a:xfrm>
        <a:custGeom>
          <a:avLst/>
          <a:gdLst/>
          <a:ahLst/>
          <a:cxnLst/>
          <a:rect l="0" t="0" r="0" b="0"/>
          <a:pathLst>
            <a:path>
              <a:moveTo>
                <a:pt x="0" y="0"/>
              </a:moveTo>
              <a:lnTo>
                <a:pt x="0" y="662428"/>
              </a:lnTo>
              <a:lnTo>
                <a:pt x="176647" y="66242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4AEBE-2893-48C7-B280-BA93BCE961EB}">
      <dsp:nvSpPr>
        <dsp:cNvPr id="0" name=""/>
        <dsp:cNvSpPr/>
      </dsp:nvSpPr>
      <dsp:spPr>
        <a:xfrm>
          <a:off x="5034126" y="1104238"/>
          <a:ext cx="1413180" cy="88323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RU-486/MISPROSTOL</a:t>
          </a:r>
        </a:p>
      </dsp:txBody>
      <dsp:txXfrm>
        <a:off x="5059995" y="1130107"/>
        <a:ext cx="1361442" cy="831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9EAFE-DCD0-4A29-B7F2-F15C471B16F0}">
      <dsp:nvSpPr>
        <dsp:cNvPr id="0" name=""/>
        <dsp:cNvSpPr/>
      </dsp:nvSpPr>
      <dsp:spPr>
        <a:xfrm>
          <a:off x="0" y="2913"/>
          <a:ext cx="4211240" cy="13209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3084C-326F-4F7A-96E3-E9293BA52770}">
      <dsp:nvSpPr>
        <dsp:cNvPr id="0" name=""/>
        <dsp:cNvSpPr/>
      </dsp:nvSpPr>
      <dsp:spPr>
        <a:xfrm>
          <a:off x="399585" y="300125"/>
          <a:ext cx="727230" cy="72651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14FA7D-023E-4FB4-9DA9-9DAF21A536D9}">
      <dsp:nvSpPr>
        <dsp:cNvPr id="0" name=""/>
        <dsp:cNvSpPr/>
      </dsp:nvSpPr>
      <dsp:spPr>
        <a:xfrm>
          <a:off x="1526402" y="2913"/>
          <a:ext cx="2661330" cy="1362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9" tIns="144169" rIns="144169" bIns="144169" numCol="1" spcCol="1270" anchor="ctr" anchorCtr="0">
          <a:noAutofit/>
        </a:bodyPr>
        <a:lstStyle/>
        <a:p>
          <a:pPr marL="0" lvl="0" indent="0" algn="l" defTabSz="622300">
            <a:lnSpc>
              <a:spcPct val="100000"/>
            </a:lnSpc>
            <a:spcBef>
              <a:spcPct val="0"/>
            </a:spcBef>
            <a:spcAft>
              <a:spcPct val="35000"/>
            </a:spcAft>
            <a:buNone/>
          </a:pPr>
          <a:r>
            <a:rPr lang="es-ES" sz="1400" b="1" kern="1200"/>
            <a:t>Abortos en el año 2008 (hasta octubre): 37.475.233</a:t>
          </a:r>
          <a:endParaRPr lang="en-US" sz="1400" kern="1200"/>
        </a:p>
      </dsp:txBody>
      <dsp:txXfrm>
        <a:off x="1526402" y="2913"/>
        <a:ext cx="2661330" cy="1362224"/>
      </dsp:txXfrm>
    </dsp:sp>
    <dsp:sp modelId="{967CC635-759C-4AD8-B91C-9810E5AB4164}">
      <dsp:nvSpPr>
        <dsp:cNvPr id="0" name=""/>
        <dsp:cNvSpPr/>
      </dsp:nvSpPr>
      <dsp:spPr>
        <a:xfrm>
          <a:off x="0" y="1705694"/>
          <a:ext cx="4211240" cy="13209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6301B-0A14-407F-8851-80FDF8DDE4E5}">
      <dsp:nvSpPr>
        <dsp:cNvPr id="0" name=""/>
        <dsp:cNvSpPr/>
      </dsp:nvSpPr>
      <dsp:spPr>
        <a:xfrm>
          <a:off x="399585" y="2002906"/>
          <a:ext cx="727230" cy="7265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F0C2C9-320A-49F9-A485-0D90F4DA24C2}">
      <dsp:nvSpPr>
        <dsp:cNvPr id="0" name=""/>
        <dsp:cNvSpPr/>
      </dsp:nvSpPr>
      <dsp:spPr>
        <a:xfrm>
          <a:off x="1526402" y="1705694"/>
          <a:ext cx="2661330" cy="1362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9" tIns="144169" rIns="144169" bIns="144169" numCol="1" spcCol="1270" anchor="ctr" anchorCtr="0">
          <a:noAutofit/>
        </a:bodyPr>
        <a:lstStyle/>
        <a:p>
          <a:pPr marL="0" lvl="0" indent="0" algn="l" defTabSz="622300">
            <a:lnSpc>
              <a:spcPct val="100000"/>
            </a:lnSpc>
            <a:spcBef>
              <a:spcPct val="0"/>
            </a:spcBef>
            <a:spcAft>
              <a:spcPct val="35000"/>
            </a:spcAft>
            <a:buNone/>
          </a:pPr>
          <a:r>
            <a:rPr lang="es-ES" sz="1400" b="1" kern="1200"/>
            <a:t>Total de abortos en el mundo desde que hay datos fiables hasta 2007: 960.851.582</a:t>
          </a:r>
          <a:endParaRPr lang="en-US" sz="1400" kern="1200"/>
        </a:p>
      </dsp:txBody>
      <dsp:txXfrm>
        <a:off x="1526402" y="1705694"/>
        <a:ext cx="2661330" cy="1362224"/>
      </dsp:txXfrm>
    </dsp:sp>
    <dsp:sp modelId="{A19F7007-603B-4A17-9694-6B2F03E82475}">
      <dsp:nvSpPr>
        <dsp:cNvPr id="0" name=""/>
        <dsp:cNvSpPr/>
      </dsp:nvSpPr>
      <dsp:spPr>
        <a:xfrm>
          <a:off x="0" y="3408475"/>
          <a:ext cx="4211240" cy="13209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694B28-270E-480E-B88C-0E4A07420CF2}">
      <dsp:nvSpPr>
        <dsp:cNvPr id="0" name=""/>
        <dsp:cNvSpPr/>
      </dsp:nvSpPr>
      <dsp:spPr>
        <a:xfrm>
          <a:off x="399976" y="3705687"/>
          <a:ext cx="727230" cy="72651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A89B9A-71BC-4047-8D22-2B0BDA71A25A}">
      <dsp:nvSpPr>
        <dsp:cNvPr id="0" name=""/>
        <dsp:cNvSpPr/>
      </dsp:nvSpPr>
      <dsp:spPr>
        <a:xfrm>
          <a:off x="1527183" y="3408475"/>
          <a:ext cx="2636332" cy="1362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9" tIns="144169" rIns="144169" bIns="144169" numCol="1" spcCol="1270" anchor="ctr" anchorCtr="0">
          <a:noAutofit/>
        </a:bodyPr>
        <a:lstStyle/>
        <a:p>
          <a:pPr marL="0" lvl="0" indent="0" algn="l" defTabSz="622300">
            <a:lnSpc>
              <a:spcPct val="100000"/>
            </a:lnSpc>
            <a:spcBef>
              <a:spcPct val="0"/>
            </a:spcBef>
            <a:spcAft>
              <a:spcPct val="35000"/>
            </a:spcAft>
            <a:buNone/>
          </a:pPr>
          <a:r>
            <a:rPr lang="es-ES" sz="1400" b="1" kern="1200"/>
            <a:t>Por lo que hasta fecha de hoy se puede razonablemente afirmar que se superan los mil millones</a:t>
          </a:r>
          <a:endParaRPr lang="en-US" sz="1400" kern="1200"/>
        </a:p>
      </dsp:txBody>
      <dsp:txXfrm>
        <a:off x="1527183" y="3408475"/>
        <a:ext cx="2636332" cy="1362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B6C26-4EEB-4517-94F0-249E26119F56}">
      <dsp:nvSpPr>
        <dsp:cNvPr id="0" name=""/>
        <dsp:cNvSpPr/>
      </dsp:nvSpPr>
      <dsp:spPr>
        <a:xfrm>
          <a:off x="1593754" y="335660"/>
          <a:ext cx="3524440" cy="352444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altLang="es-ES" sz="3300" b="0" i="0" kern="1200" cap="all">
              <a:solidFill>
                <a:schemeClr val="tx1">
                  <a:lumMod val="85000"/>
                  <a:lumOff val="15000"/>
                </a:schemeClr>
              </a:solidFill>
              <a:latin typeface="+mj-lt"/>
              <a:ea typeface="+mj-ea"/>
              <a:cs typeface="+mj-cs"/>
            </a:rPr>
            <a:t>297.956.620</a:t>
          </a:r>
          <a:endParaRPr lang="es-ES" sz="3300" kern="1200"/>
        </a:p>
      </dsp:txBody>
      <dsp:txXfrm>
        <a:off x="2118225" y="860131"/>
        <a:ext cx="2475499" cy="2475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95590-B89E-48CE-BD08-376E4A8FF4CC}">
      <dsp:nvSpPr>
        <dsp:cNvPr id="0" name=""/>
        <dsp:cNvSpPr/>
      </dsp:nvSpPr>
      <dsp:spPr>
        <a:xfrm>
          <a:off x="0" y="553195"/>
          <a:ext cx="8171528" cy="1021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A38419-BDE1-4EA7-8048-BC9A20B83A0A}">
      <dsp:nvSpPr>
        <dsp:cNvPr id="0" name=""/>
        <dsp:cNvSpPr/>
      </dsp:nvSpPr>
      <dsp:spPr>
        <a:xfrm>
          <a:off x="308938" y="782983"/>
          <a:ext cx="561705" cy="56170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374BCF-8678-4598-9118-B8DBA3FD02F0}">
      <dsp:nvSpPr>
        <dsp:cNvPr id="0" name=""/>
        <dsp:cNvSpPr/>
      </dsp:nvSpPr>
      <dsp:spPr>
        <a:xfrm>
          <a:off x="1179581" y="553195"/>
          <a:ext cx="6991946" cy="1021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86" tIns="108086" rIns="108086" bIns="108086" numCol="1" spcCol="1270" anchor="ctr" anchorCtr="0">
          <a:noAutofit/>
        </a:bodyPr>
        <a:lstStyle/>
        <a:p>
          <a:pPr marL="0" lvl="0" indent="0" algn="l" defTabSz="1111250">
            <a:lnSpc>
              <a:spcPct val="90000"/>
            </a:lnSpc>
            <a:spcBef>
              <a:spcPct val="0"/>
            </a:spcBef>
            <a:spcAft>
              <a:spcPct val="35000"/>
            </a:spcAft>
            <a:buNone/>
          </a:pPr>
          <a:r>
            <a:rPr lang="es-ES" sz="2500" b="1" kern="1200"/>
            <a:t>En el año 2008 se produjeron en Europa 2.863.649 abortos</a:t>
          </a:r>
          <a:endParaRPr lang="en-US" sz="2500" kern="1200"/>
        </a:p>
      </dsp:txBody>
      <dsp:txXfrm>
        <a:off x="1179581" y="553195"/>
        <a:ext cx="6991946" cy="1021283"/>
      </dsp:txXfrm>
    </dsp:sp>
    <dsp:sp modelId="{8AACB0A9-A998-4591-8A7F-89F75BABF22F}">
      <dsp:nvSpPr>
        <dsp:cNvPr id="0" name=""/>
        <dsp:cNvSpPr/>
      </dsp:nvSpPr>
      <dsp:spPr>
        <a:xfrm>
          <a:off x="0" y="1829798"/>
          <a:ext cx="8171528" cy="1021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F12C9A-31F4-4A80-9668-95614ECF3CFD}">
      <dsp:nvSpPr>
        <dsp:cNvPr id="0" name=""/>
        <dsp:cNvSpPr/>
      </dsp:nvSpPr>
      <dsp:spPr>
        <a:xfrm>
          <a:off x="308938" y="2059587"/>
          <a:ext cx="561705" cy="561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2AB45B-2C27-4ED5-81CC-DF5D8E3E041A}">
      <dsp:nvSpPr>
        <dsp:cNvPr id="0" name=""/>
        <dsp:cNvSpPr/>
      </dsp:nvSpPr>
      <dsp:spPr>
        <a:xfrm>
          <a:off x="1179581" y="1829798"/>
          <a:ext cx="6991946" cy="1021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86" tIns="108086" rIns="108086" bIns="108086" numCol="1" spcCol="1270" anchor="ctr" anchorCtr="0">
          <a:noAutofit/>
        </a:bodyPr>
        <a:lstStyle/>
        <a:p>
          <a:pPr marL="0" lvl="0" indent="0" algn="l" defTabSz="1111250">
            <a:lnSpc>
              <a:spcPct val="90000"/>
            </a:lnSpc>
            <a:spcBef>
              <a:spcPct val="0"/>
            </a:spcBef>
            <a:spcAft>
              <a:spcPct val="35000"/>
            </a:spcAft>
            <a:buNone/>
          </a:pPr>
          <a:r>
            <a:rPr lang="es-ES" sz="2500" b="1" kern="1200"/>
            <a:t>De ellos 1.207.646 en la Europa de los 27</a:t>
          </a:r>
          <a:endParaRPr lang="en-US" sz="2500" kern="1200"/>
        </a:p>
      </dsp:txBody>
      <dsp:txXfrm>
        <a:off x="1179581" y="1829798"/>
        <a:ext cx="6991946" cy="10212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F163A-921E-46EF-AD93-818EA68AD36E}">
      <dsp:nvSpPr>
        <dsp:cNvPr id="0" name=""/>
        <dsp:cNvSpPr/>
      </dsp:nvSpPr>
      <dsp:spPr>
        <a:xfrm>
          <a:off x="323087" y="566769"/>
          <a:ext cx="3392424" cy="3392424"/>
        </a:xfrm>
        <a:prstGeom prst="ellips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ES" sz="3200" b="1" i="0" kern="1200" dirty="0"/>
            <a:t>436.119.397</a:t>
          </a:r>
          <a:endParaRPr lang="en-US" sz="3200" kern="1200" dirty="0"/>
        </a:p>
      </dsp:txBody>
      <dsp:txXfrm>
        <a:off x="827912" y="1071594"/>
        <a:ext cx="2382774" cy="23827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3D2C9-DF5C-4F8D-8906-6134D0F68A97}">
      <dsp:nvSpPr>
        <dsp:cNvPr id="0" name=""/>
        <dsp:cNvSpPr/>
      </dsp:nvSpPr>
      <dsp:spPr>
        <a:xfrm>
          <a:off x="997" y="729575"/>
          <a:ext cx="1945126" cy="194512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047" tIns="24130" rIns="107047" bIns="24130" numCol="1" spcCol="1270" anchor="ctr" anchorCtr="0">
          <a:noAutofit/>
        </a:bodyPr>
        <a:lstStyle/>
        <a:p>
          <a:pPr marL="0" lvl="0" indent="0" algn="ctr" defTabSz="844550">
            <a:lnSpc>
              <a:spcPct val="90000"/>
            </a:lnSpc>
            <a:spcBef>
              <a:spcPct val="0"/>
            </a:spcBef>
            <a:spcAft>
              <a:spcPct val="35000"/>
            </a:spcAft>
            <a:buNone/>
          </a:pPr>
          <a:r>
            <a:rPr lang="es-ES" sz="1900" b="1" i="0" kern="1200" dirty="0"/>
            <a:t>Reino Unido 46.897</a:t>
          </a:r>
          <a:endParaRPr lang="en-US" sz="1900" kern="1200" dirty="0"/>
        </a:p>
      </dsp:txBody>
      <dsp:txXfrm>
        <a:off x="285854" y="1014432"/>
        <a:ext cx="1375412" cy="1375412"/>
      </dsp:txXfrm>
    </dsp:sp>
    <dsp:sp modelId="{D228DD36-F11C-4D10-8B22-39458C7D6BE3}">
      <dsp:nvSpPr>
        <dsp:cNvPr id="0" name=""/>
        <dsp:cNvSpPr/>
      </dsp:nvSpPr>
      <dsp:spPr>
        <a:xfrm>
          <a:off x="1557099" y="729575"/>
          <a:ext cx="1945126" cy="194512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047" tIns="24130" rIns="107047" bIns="24130" numCol="1" spcCol="1270" anchor="ctr" anchorCtr="0">
          <a:noAutofit/>
        </a:bodyPr>
        <a:lstStyle/>
        <a:p>
          <a:pPr marL="0" lvl="0" indent="0" algn="ctr" defTabSz="844550">
            <a:lnSpc>
              <a:spcPct val="90000"/>
            </a:lnSpc>
            <a:spcBef>
              <a:spcPct val="0"/>
            </a:spcBef>
            <a:spcAft>
              <a:spcPct val="35000"/>
            </a:spcAft>
            <a:buNone/>
          </a:pPr>
          <a:r>
            <a:rPr lang="es-ES" sz="1900" b="1" i="0" kern="1200"/>
            <a:t>Francia (2006) 31.779</a:t>
          </a:r>
          <a:endParaRPr lang="en-US" sz="1900" kern="1200"/>
        </a:p>
      </dsp:txBody>
      <dsp:txXfrm>
        <a:off x="1841956" y="1014432"/>
        <a:ext cx="1375412" cy="1375412"/>
      </dsp:txXfrm>
    </dsp:sp>
    <dsp:sp modelId="{E0E053AE-8FC6-4815-98F9-A953D9B2915D}">
      <dsp:nvSpPr>
        <dsp:cNvPr id="0" name=""/>
        <dsp:cNvSpPr/>
      </dsp:nvSpPr>
      <dsp:spPr>
        <a:xfrm>
          <a:off x="3113200" y="729575"/>
          <a:ext cx="1945126" cy="194512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047" tIns="24130" rIns="107047" bIns="24130" numCol="1" spcCol="1270" anchor="ctr" anchorCtr="0">
          <a:noAutofit/>
        </a:bodyPr>
        <a:lstStyle/>
        <a:p>
          <a:pPr marL="0" lvl="0" indent="0" algn="ctr" defTabSz="844550">
            <a:lnSpc>
              <a:spcPct val="90000"/>
            </a:lnSpc>
            <a:spcBef>
              <a:spcPct val="0"/>
            </a:spcBef>
            <a:spcAft>
              <a:spcPct val="35000"/>
            </a:spcAft>
            <a:buNone/>
          </a:pPr>
          <a:r>
            <a:rPr lang="es-ES" sz="1900" b="1" i="0" kern="1200"/>
            <a:t>España 14.939</a:t>
          </a:r>
          <a:endParaRPr lang="en-US" sz="1900" kern="1200"/>
        </a:p>
      </dsp:txBody>
      <dsp:txXfrm>
        <a:off x="3398057" y="1014432"/>
        <a:ext cx="1375412" cy="1375412"/>
      </dsp:txXfrm>
    </dsp:sp>
    <dsp:sp modelId="{A7D24577-F5F9-44CF-88A8-FA171D94836A}">
      <dsp:nvSpPr>
        <dsp:cNvPr id="0" name=""/>
        <dsp:cNvSpPr/>
      </dsp:nvSpPr>
      <dsp:spPr>
        <a:xfrm>
          <a:off x="4669302" y="729575"/>
          <a:ext cx="1945126" cy="194512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047" tIns="24130" rIns="107047" bIns="24130" numCol="1" spcCol="1270" anchor="ctr" anchorCtr="0">
          <a:noAutofit/>
        </a:bodyPr>
        <a:lstStyle/>
        <a:p>
          <a:pPr marL="0" lvl="0" indent="0" algn="ctr" defTabSz="844550">
            <a:lnSpc>
              <a:spcPct val="90000"/>
            </a:lnSpc>
            <a:spcBef>
              <a:spcPct val="0"/>
            </a:spcBef>
            <a:spcAft>
              <a:spcPct val="35000"/>
            </a:spcAft>
            <a:buNone/>
          </a:pPr>
          <a:r>
            <a:rPr lang="es-ES" sz="1900" b="1" i="0" kern="1200"/>
            <a:t>Rumanía 14.316</a:t>
          </a:r>
          <a:endParaRPr lang="en-US" sz="1900" kern="1200"/>
        </a:p>
      </dsp:txBody>
      <dsp:txXfrm>
        <a:off x="4954159" y="1014432"/>
        <a:ext cx="1375412" cy="1375412"/>
      </dsp:txXfrm>
    </dsp:sp>
    <dsp:sp modelId="{55EE6129-73B7-49D5-ADF4-B8F7A37B1A97}">
      <dsp:nvSpPr>
        <dsp:cNvPr id="0" name=""/>
        <dsp:cNvSpPr/>
      </dsp:nvSpPr>
      <dsp:spPr>
        <a:xfrm>
          <a:off x="6225403" y="729575"/>
          <a:ext cx="1945126" cy="194512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047" tIns="24130" rIns="107047" bIns="24130" numCol="1" spcCol="1270" anchor="ctr" anchorCtr="0">
          <a:noAutofit/>
        </a:bodyPr>
        <a:lstStyle/>
        <a:p>
          <a:pPr marL="0" lvl="0" indent="0" algn="ctr" defTabSz="844550">
            <a:lnSpc>
              <a:spcPct val="90000"/>
            </a:lnSpc>
            <a:spcBef>
              <a:spcPct val="0"/>
            </a:spcBef>
            <a:spcAft>
              <a:spcPct val="35000"/>
            </a:spcAft>
            <a:buNone/>
          </a:pPr>
          <a:r>
            <a:rPr lang="es-ES" sz="1900" b="1" i="0" kern="1200"/>
            <a:t>Alemania 13.375</a:t>
          </a:r>
          <a:endParaRPr lang="en-US" sz="1900" kern="1200"/>
        </a:p>
      </dsp:txBody>
      <dsp:txXfrm>
        <a:off x="6510260" y="1014432"/>
        <a:ext cx="1375412" cy="13754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85C3C-66C5-42CE-87D8-B0E7843E886C}">
      <dsp:nvSpPr>
        <dsp:cNvPr id="0" name=""/>
        <dsp:cNvSpPr/>
      </dsp:nvSpPr>
      <dsp:spPr>
        <a:xfrm>
          <a:off x="0" y="415"/>
          <a:ext cx="8171528" cy="9724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E79475-968A-4E24-A7A0-072E12D794AA}">
      <dsp:nvSpPr>
        <dsp:cNvPr id="0" name=""/>
        <dsp:cNvSpPr/>
      </dsp:nvSpPr>
      <dsp:spPr>
        <a:xfrm>
          <a:off x="294154" y="219208"/>
          <a:ext cx="534827" cy="53482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D57639-5898-4F5D-B4E8-F5E39EE70D0B}">
      <dsp:nvSpPr>
        <dsp:cNvPr id="0" name=""/>
        <dsp:cNvSpPr/>
      </dsp:nvSpPr>
      <dsp:spPr>
        <a:xfrm>
          <a:off x="1123137" y="415"/>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111250">
            <a:lnSpc>
              <a:spcPct val="90000"/>
            </a:lnSpc>
            <a:spcBef>
              <a:spcPct val="0"/>
            </a:spcBef>
            <a:spcAft>
              <a:spcPct val="35000"/>
            </a:spcAft>
            <a:buNone/>
          </a:pPr>
          <a:r>
            <a:rPr lang="es-ES" sz="2500" b="1" i="0" kern="1200"/>
            <a:t>Embarazos 5.384.190</a:t>
          </a:r>
          <a:endParaRPr lang="en-US" sz="2500" kern="1200"/>
        </a:p>
      </dsp:txBody>
      <dsp:txXfrm>
        <a:off x="1123137" y="415"/>
        <a:ext cx="7048390" cy="972413"/>
      </dsp:txXfrm>
    </dsp:sp>
    <dsp:sp modelId="{291094F0-278F-4111-9FD5-E15C20B60DEE}">
      <dsp:nvSpPr>
        <dsp:cNvPr id="0" name=""/>
        <dsp:cNvSpPr/>
      </dsp:nvSpPr>
      <dsp:spPr>
        <a:xfrm>
          <a:off x="0" y="1215931"/>
          <a:ext cx="8171528" cy="972413"/>
        </a:xfrm>
        <a:prstGeom prst="roundRect">
          <a:avLst>
            <a:gd name="adj" fmla="val 10000"/>
          </a:avLst>
        </a:prstGeom>
        <a:solidFill>
          <a:schemeClr val="accent5">
            <a:hueOff val="3655316"/>
            <a:satOff val="397"/>
            <a:lumOff val="-1"/>
            <a:alphaOff val="0"/>
          </a:schemeClr>
        </a:solidFill>
        <a:ln>
          <a:noFill/>
        </a:ln>
        <a:effectLst/>
      </dsp:spPr>
      <dsp:style>
        <a:lnRef idx="0">
          <a:scrgbClr r="0" g="0" b="0"/>
        </a:lnRef>
        <a:fillRef idx="1">
          <a:scrgbClr r="0" g="0" b="0"/>
        </a:fillRef>
        <a:effectRef idx="0">
          <a:scrgbClr r="0" g="0" b="0"/>
        </a:effectRef>
        <a:fontRef idx="minor"/>
      </dsp:style>
    </dsp:sp>
    <dsp:sp modelId="{60D899B4-05BA-4CF9-8256-3E9650F16BAA}">
      <dsp:nvSpPr>
        <dsp:cNvPr id="0" name=""/>
        <dsp:cNvSpPr/>
      </dsp:nvSpPr>
      <dsp:spPr>
        <a:xfrm>
          <a:off x="294154" y="1434724"/>
          <a:ext cx="534827" cy="5348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8A1A31-B68A-4094-BF42-B37EB5C3D961}">
      <dsp:nvSpPr>
        <dsp:cNvPr id="0" name=""/>
        <dsp:cNvSpPr/>
      </dsp:nvSpPr>
      <dsp:spPr>
        <a:xfrm>
          <a:off x="1123137" y="1215931"/>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111250">
            <a:lnSpc>
              <a:spcPct val="90000"/>
            </a:lnSpc>
            <a:spcBef>
              <a:spcPct val="0"/>
            </a:spcBef>
            <a:spcAft>
              <a:spcPct val="35000"/>
            </a:spcAft>
            <a:buNone/>
          </a:pPr>
          <a:r>
            <a:rPr lang="es-ES" sz="2500" b="1" i="0" kern="1200"/>
            <a:t>Abortos 1.207.646</a:t>
          </a:r>
          <a:endParaRPr lang="en-US" sz="2500" kern="1200"/>
        </a:p>
      </dsp:txBody>
      <dsp:txXfrm>
        <a:off x="1123137" y="1215931"/>
        <a:ext cx="7048390" cy="972413"/>
      </dsp:txXfrm>
    </dsp:sp>
    <dsp:sp modelId="{EEE2436B-A5C1-4299-8E20-DB20EAD46826}">
      <dsp:nvSpPr>
        <dsp:cNvPr id="0" name=""/>
        <dsp:cNvSpPr/>
      </dsp:nvSpPr>
      <dsp:spPr>
        <a:xfrm>
          <a:off x="0" y="2431448"/>
          <a:ext cx="8171528" cy="972413"/>
        </a:xfrm>
        <a:prstGeom prst="roundRect">
          <a:avLst>
            <a:gd name="adj" fmla="val 10000"/>
          </a:avLst>
        </a:prstGeom>
        <a:solidFill>
          <a:schemeClr val="accent5">
            <a:hueOff val="7310632"/>
            <a:satOff val="795"/>
            <a:lumOff val="-1"/>
            <a:alphaOff val="0"/>
          </a:schemeClr>
        </a:solidFill>
        <a:ln>
          <a:noFill/>
        </a:ln>
        <a:effectLst/>
      </dsp:spPr>
      <dsp:style>
        <a:lnRef idx="0">
          <a:scrgbClr r="0" g="0" b="0"/>
        </a:lnRef>
        <a:fillRef idx="1">
          <a:scrgbClr r="0" g="0" b="0"/>
        </a:fillRef>
        <a:effectRef idx="0">
          <a:scrgbClr r="0" g="0" b="0"/>
        </a:effectRef>
        <a:fontRef idx="minor"/>
      </dsp:style>
    </dsp:sp>
    <dsp:sp modelId="{0374EC32-7A9B-4F73-9DC3-A1757391439C}">
      <dsp:nvSpPr>
        <dsp:cNvPr id="0" name=""/>
        <dsp:cNvSpPr/>
      </dsp:nvSpPr>
      <dsp:spPr>
        <a:xfrm>
          <a:off x="294154" y="2650241"/>
          <a:ext cx="534827" cy="53482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AB5732-60F6-4338-A854-AF94BC3E81D8}">
      <dsp:nvSpPr>
        <dsp:cNvPr id="0" name=""/>
        <dsp:cNvSpPr/>
      </dsp:nvSpPr>
      <dsp:spPr>
        <a:xfrm>
          <a:off x="1123137" y="2431448"/>
          <a:ext cx="7048390"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1111250">
            <a:lnSpc>
              <a:spcPct val="90000"/>
            </a:lnSpc>
            <a:spcBef>
              <a:spcPct val="0"/>
            </a:spcBef>
            <a:spcAft>
              <a:spcPct val="35000"/>
            </a:spcAft>
            <a:buNone/>
          </a:pPr>
          <a:r>
            <a:rPr lang="es-ES" sz="2500" b="1" i="0" kern="1200"/>
            <a:t>1 de cada 5 embarazos terminaron en aborto</a:t>
          </a:r>
          <a:endParaRPr lang="en-US" sz="2500" kern="1200"/>
        </a:p>
      </dsp:txBody>
      <dsp:txXfrm>
        <a:off x="1123137" y="2431448"/>
        <a:ext cx="7048390" cy="9724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94688-D230-41A8-84A5-8DE6BC2DAC42}">
      <dsp:nvSpPr>
        <dsp:cNvPr id="0" name=""/>
        <dsp:cNvSpPr/>
      </dsp:nvSpPr>
      <dsp:spPr>
        <a:xfrm>
          <a:off x="1593754" y="335660"/>
          <a:ext cx="3524440" cy="352444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s-ES" altLang="es-ES" sz="6000" kern="1200"/>
            <a:t>19.057</a:t>
          </a:r>
          <a:endParaRPr lang="es-ES" sz="6000" kern="1200"/>
        </a:p>
      </dsp:txBody>
      <dsp:txXfrm>
        <a:off x="2118225" y="860131"/>
        <a:ext cx="2475499" cy="247549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105C64E-688D-49EC-95F1-7CF5FD24BEF6}"/>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61443" name="Rectangle 3">
            <a:extLst>
              <a:ext uri="{FF2B5EF4-FFF2-40B4-BE49-F238E27FC236}">
                <a16:creationId xmlns:a16="http://schemas.microsoft.com/office/drawing/2014/main" id="{BC17F674-9AB7-4E2E-B914-436C65A5E203}"/>
              </a:ext>
            </a:extLst>
          </p:cNvPr>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61444" name="Rectangle 4">
            <a:extLst>
              <a:ext uri="{FF2B5EF4-FFF2-40B4-BE49-F238E27FC236}">
                <a16:creationId xmlns:a16="http://schemas.microsoft.com/office/drawing/2014/main" id="{7C037E5A-FBE6-4D3C-9289-E141D1BD7D3F}"/>
              </a:ext>
            </a:extLst>
          </p:cNvPr>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61445" name="Rectangle 5">
            <a:extLst>
              <a:ext uri="{FF2B5EF4-FFF2-40B4-BE49-F238E27FC236}">
                <a16:creationId xmlns:a16="http://schemas.microsoft.com/office/drawing/2014/main" id="{EF3B0CEE-248A-41F3-A8B2-826529222686}"/>
              </a:ext>
            </a:extLst>
          </p:cNvPr>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31C31AB-5A3E-42D2-AC8D-A701F6FBC79B}" type="slidenum">
              <a:rPr lang="es-ES" altLang="es-ES"/>
              <a:pPr/>
              <a:t>‹Nº›</a:t>
            </a:fld>
            <a:endParaRPr lang="es-ES" alt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091A01F-01DC-4926-BEB4-9434EFB6DD3F}"/>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56323" name="Rectangle 3">
            <a:extLst>
              <a:ext uri="{FF2B5EF4-FFF2-40B4-BE49-F238E27FC236}">
                <a16:creationId xmlns:a16="http://schemas.microsoft.com/office/drawing/2014/main" id="{CA3FD6F9-80E8-4AB3-8860-0FB227D8242F}"/>
              </a:ext>
            </a:extLst>
          </p:cNvPr>
          <p:cNvSpPr>
            <a:spLocks noGrp="1" noChangeArrowheads="1"/>
          </p:cNvSpPr>
          <p:nvPr>
            <p:ph type="dt"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55300" name="Rectangle 4">
            <a:extLst>
              <a:ext uri="{FF2B5EF4-FFF2-40B4-BE49-F238E27FC236}">
                <a16:creationId xmlns:a16="http://schemas.microsoft.com/office/drawing/2014/main" id="{27D32BF7-EBC2-48B4-8A06-2BBD8135FD46}"/>
              </a:ext>
            </a:extLst>
          </p:cNvPr>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62EA25B8-1B6D-434F-ADB8-5D4FBE90712A}"/>
              </a:ext>
            </a:extLst>
          </p:cNvPr>
          <p:cNvSpPr>
            <a:spLocks noGrp="1" noChangeArrowheads="1"/>
          </p:cNvSpPr>
          <p:nvPr>
            <p:ph type="body" sz="quarter" idx="3"/>
          </p:nvPr>
        </p:nvSpPr>
        <p:spPr bwMode="auto">
          <a:xfrm>
            <a:off x="992188" y="3228975"/>
            <a:ext cx="7942262" cy="3059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56326" name="Rectangle 6">
            <a:extLst>
              <a:ext uri="{FF2B5EF4-FFF2-40B4-BE49-F238E27FC236}">
                <a16:creationId xmlns:a16="http://schemas.microsoft.com/office/drawing/2014/main" id="{0DBEE73D-BD32-4FB3-9A9F-5E61A1C39B31}"/>
              </a:ext>
            </a:extLst>
          </p:cNvPr>
          <p:cNvSpPr>
            <a:spLocks noGrp="1" noChangeArrowheads="1"/>
          </p:cNvSpPr>
          <p:nvPr>
            <p:ph type="ftr" sz="quarter" idx="4"/>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56327" name="Rectangle 7">
            <a:extLst>
              <a:ext uri="{FF2B5EF4-FFF2-40B4-BE49-F238E27FC236}">
                <a16:creationId xmlns:a16="http://schemas.microsoft.com/office/drawing/2014/main" id="{DCDC311A-DC1D-480F-AD77-DA74DFA8A0C8}"/>
              </a:ext>
            </a:extLst>
          </p:cNvPr>
          <p:cNvSpPr>
            <a:spLocks noGrp="1" noChangeArrowheads="1"/>
          </p:cNvSpPr>
          <p:nvPr>
            <p:ph type="sldNum" sz="quarter" idx="5"/>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D640B74-2EE1-4AF5-8126-C981BE1A48F2}" type="slidenum">
              <a:rPr lang="es-ES" altLang="es-ES"/>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36B85143-24FD-41E9-8299-DBF0698B3867}" type="slidenum">
              <a:rPr lang="es-ES" altLang="es-ES" smtClean="0"/>
              <a:pPr/>
              <a:t>‹Nº›</a:t>
            </a:fld>
            <a:endParaRPr lang="es-ES" altLang="es-ES"/>
          </a:p>
        </p:txBody>
      </p:sp>
    </p:spTree>
    <p:extLst>
      <p:ext uri="{BB962C8B-B14F-4D97-AF65-F5344CB8AC3E}">
        <p14:creationId xmlns:p14="http://schemas.microsoft.com/office/powerpoint/2010/main" val="252652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fld id="{5FECE22B-20CD-484B-9E6C-C65928A93900}" type="slidenum">
              <a:rPr lang="es-ES" altLang="es-ES" smtClean="0"/>
              <a:pPr/>
              <a:t>‹Nº›</a:t>
            </a:fld>
            <a:endParaRPr lang="es-ES" altLang="es-ES"/>
          </a:p>
        </p:txBody>
      </p:sp>
    </p:spTree>
    <p:extLst>
      <p:ext uri="{BB962C8B-B14F-4D97-AF65-F5344CB8AC3E}">
        <p14:creationId xmlns:p14="http://schemas.microsoft.com/office/powerpoint/2010/main" val="237923760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5FECE22B-20CD-484B-9E6C-C65928A93900}" type="slidenum">
              <a:rPr lang="es-ES" altLang="es-ES" smtClean="0"/>
              <a:pPr/>
              <a:t>‹Nº›</a:t>
            </a:fld>
            <a:endParaRPr lang="es-ES" altLang="es-ES"/>
          </a:p>
        </p:txBody>
      </p:sp>
    </p:spTree>
    <p:extLst>
      <p:ext uri="{BB962C8B-B14F-4D97-AF65-F5344CB8AC3E}">
        <p14:creationId xmlns:p14="http://schemas.microsoft.com/office/powerpoint/2010/main" val="39639410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5FECE22B-20CD-484B-9E6C-C65928A93900}" type="slidenum">
              <a:rPr lang="es-ES" altLang="es-ES" smtClean="0"/>
              <a:pPr/>
              <a:t>‹Nº›</a:t>
            </a:fld>
            <a:endParaRPr lang="es-ES" altLang="es-E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639849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5FECE22B-20CD-484B-9E6C-C65928A93900}" type="slidenum">
              <a:rPr lang="es-ES" altLang="es-ES" smtClean="0"/>
              <a:pPr/>
              <a:t>‹Nº›</a:t>
            </a:fld>
            <a:endParaRPr lang="es-ES" altLang="es-ES"/>
          </a:p>
        </p:txBody>
      </p:sp>
    </p:spTree>
    <p:extLst>
      <p:ext uri="{BB962C8B-B14F-4D97-AF65-F5344CB8AC3E}">
        <p14:creationId xmlns:p14="http://schemas.microsoft.com/office/powerpoint/2010/main" val="198221567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s-ES"/>
          </a:p>
        </p:txBody>
      </p:sp>
      <p:sp>
        <p:nvSpPr>
          <p:cNvPr id="4"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5FECE22B-20CD-484B-9E6C-C65928A93900}" type="slidenum">
              <a:rPr lang="es-ES" altLang="es-ES" smtClean="0"/>
              <a:pPr/>
              <a:t>‹Nº›</a:t>
            </a:fld>
            <a:endParaRPr lang="es-ES" altLang="es-ES"/>
          </a:p>
        </p:txBody>
      </p:sp>
    </p:spTree>
    <p:extLst>
      <p:ext uri="{BB962C8B-B14F-4D97-AF65-F5344CB8AC3E}">
        <p14:creationId xmlns:p14="http://schemas.microsoft.com/office/powerpoint/2010/main" val="270978968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s-ES"/>
          </a:p>
        </p:txBody>
      </p:sp>
      <p:sp>
        <p:nvSpPr>
          <p:cNvPr id="4"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5FECE22B-20CD-484B-9E6C-C65928A93900}" type="slidenum">
              <a:rPr lang="es-ES" altLang="es-ES" smtClean="0"/>
              <a:pPr/>
              <a:t>‹Nº›</a:t>
            </a:fld>
            <a:endParaRPr lang="es-ES" altLang="es-ES"/>
          </a:p>
        </p:txBody>
      </p:sp>
    </p:spTree>
    <p:extLst>
      <p:ext uri="{BB962C8B-B14F-4D97-AF65-F5344CB8AC3E}">
        <p14:creationId xmlns:p14="http://schemas.microsoft.com/office/powerpoint/2010/main" val="14055189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37079157-3775-4974-8A87-A1C246358504}" type="slidenum">
              <a:rPr lang="es-ES" altLang="es-ES" smtClean="0"/>
              <a:pPr/>
              <a:t>‹Nº›</a:t>
            </a:fld>
            <a:endParaRPr lang="es-ES" altLang="es-ES"/>
          </a:p>
        </p:txBody>
      </p:sp>
    </p:spTree>
    <p:extLst>
      <p:ext uri="{BB962C8B-B14F-4D97-AF65-F5344CB8AC3E}">
        <p14:creationId xmlns:p14="http://schemas.microsoft.com/office/powerpoint/2010/main" val="1721470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701BADAF-449F-4EF0-9BD6-F31FD31D4404}" type="slidenum">
              <a:rPr lang="es-ES" altLang="es-ES" smtClean="0"/>
              <a:pPr/>
              <a:t>‹Nº›</a:t>
            </a:fld>
            <a:endParaRPr lang="es-ES" altLang="es-ES"/>
          </a:p>
        </p:txBody>
      </p:sp>
    </p:spTree>
    <p:extLst>
      <p:ext uri="{BB962C8B-B14F-4D97-AF65-F5344CB8AC3E}">
        <p14:creationId xmlns:p14="http://schemas.microsoft.com/office/powerpoint/2010/main" val="397778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BB85440B-A358-4BAF-8D43-7F9A6A30E2B5}"/>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DFA67797-6B45-4824-82C4-5FD808E16F0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A212A070-276A-4866-BFC8-566CFEED29B3}"/>
              </a:ext>
            </a:extLst>
          </p:cNvPr>
          <p:cNvSpPr>
            <a:spLocks noGrp="1" noChangeArrowheads="1"/>
          </p:cNvSpPr>
          <p:nvPr>
            <p:ph type="sldNum" sz="quarter" idx="12"/>
          </p:nvPr>
        </p:nvSpPr>
        <p:spPr>
          <a:ln/>
        </p:spPr>
        <p:txBody>
          <a:bodyPr/>
          <a:lstStyle>
            <a:lvl1pPr>
              <a:defRPr/>
            </a:lvl1pPr>
          </a:lstStyle>
          <a:p>
            <a:fld id="{46A247A2-65A6-4929-B40A-DBCA5D36E521}" type="slidenum">
              <a:rPr lang="es-ES" altLang="es-ES"/>
              <a:pPr/>
              <a:t>‹Nº›</a:t>
            </a:fld>
            <a:endParaRPr lang="es-ES" altLang="es-ES"/>
          </a:p>
        </p:txBody>
      </p:sp>
    </p:spTree>
    <p:extLst>
      <p:ext uri="{BB962C8B-B14F-4D97-AF65-F5344CB8AC3E}">
        <p14:creationId xmlns:p14="http://schemas.microsoft.com/office/powerpoint/2010/main" val="538865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tabla"/>
          <p:cNvSpPr>
            <a:spLocks noGrp="1"/>
          </p:cNvSpPr>
          <p:nvPr>
            <p:ph type="tbl" idx="1"/>
          </p:nvPr>
        </p:nvSpPr>
        <p:spPr>
          <a:xfrm>
            <a:off x="457200" y="1600200"/>
            <a:ext cx="8229600" cy="4525963"/>
          </a:xfrm>
        </p:spPr>
        <p:txBody>
          <a:bodyPr/>
          <a:lstStyle/>
          <a:p>
            <a:pPr lvl="0"/>
            <a:endParaRPr lang="es-ES" noProof="0"/>
          </a:p>
        </p:txBody>
      </p:sp>
      <p:sp>
        <p:nvSpPr>
          <p:cNvPr id="4" name="Rectangle 4">
            <a:extLst>
              <a:ext uri="{FF2B5EF4-FFF2-40B4-BE49-F238E27FC236}">
                <a16:creationId xmlns:a16="http://schemas.microsoft.com/office/drawing/2014/main" id="{8FA165B5-4CBE-4107-89A2-2DBC9798CFB7}"/>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A846D290-06D1-44B4-9825-B7A07DBB7B9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DBA96E31-B2B0-4A0C-B24E-74E402312D06}"/>
              </a:ext>
            </a:extLst>
          </p:cNvPr>
          <p:cNvSpPr>
            <a:spLocks noGrp="1" noChangeArrowheads="1"/>
          </p:cNvSpPr>
          <p:nvPr>
            <p:ph type="sldNum" sz="quarter" idx="12"/>
          </p:nvPr>
        </p:nvSpPr>
        <p:spPr>
          <a:ln/>
        </p:spPr>
        <p:txBody>
          <a:bodyPr/>
          <a:lstStyle>
            <a:lvl1pPr>
              <a:defRPr/>
            </a:lvl1pPr>
          </a:lstStyle>
          <a:p>
            <a:fld id="{0FD4C62D-51AC-48FA-B158-13BCF903BDDF}" type="slidenum">
              <a:rPr lang="es-ES" altLang="es-ES"/>
              <a:pPr/>
              <a:t>‹Nº›</a:t>
            </a:fld>
            <a:endParaRPr lang="es-ES" altLang="es-ES"/>
          </a:p>
        </p:txBody>
      </p:sp>
    </p:spTree>
    <p:extLst>
      <p:ext uri="{BB962C8B-B14F-4D97-AF65-F5344CB8AC3E}">
        <p14:creationId xmlns:p14="http://schemas.microsoft.com/office/powerpoint/2010/main" val="294743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728D8060-F3F0-4A89-BDE4-1D76E7C02AD1}" type="slidenum">
              <a:rPr lang="es-ES" altLang="es-ES" smtClean="0"/>
              <a:pPr/>
              <a:t>‹Nº›</a:t>
            </a:fld>
            <a:endParaRPr lang="es-ES" altLang="es-ES"/>
          </a:p>
        </p:txBody>
      </p:sp>
    </p:spTree>
    <p:extLst>
      <p:ext uri="{BB962C8B-B14F-4D97-AF65-F5344CB8AC3E}">
        <p14:creationId xmlns:p14="http://schemas.microsoft.com/office/powerpoint/2010/main" val="386078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300CD134-9B0D-4056-A109-634086D8707A}" type="slidenum">
              <a:rPr lang="es-ES" altLang="es-ES" smtClean="0"/>
              <a:pPr/>
              <a:t>‹Nº›</a:t>
            </a:fld>
            <a:endParaRPr lang="es-ES" altLang="es-ES"/>
          </a:p>
        </p:txBody>
      </p:sp>
    </p:spTree>
    <p:extLst>
      <p:ext uri="{BB962C8B-B14F-4D97-AF65-F5344CB8AC3E}">
        <p14:creationId xmlns:p14="http://schemas.microsoft.com/office/powerpoint/2010/main" val="73595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fld id="{30464535-12B8-4E2C-A277-9B50CF453A2C}" type="slidenum">
              <a:rPr lang="es-ES" altLang="es-ES" smtClean="0"/>
              <a:pPr/>
              <a:t>‹Nº›</a:t>
            </a:fld>
            <a:endParaRPr lang="es-ES" altLang="es-ES"/>
          </a:p>
        </p:txBody>
      </p:sp>
    </p:spTree>
    <p:extLst>
      <p:ext uri="{BB962C8B-B14F-4D97-AF65-F5344CB8AC3E}">
        <p14:creationId xmlns:p14="http://schemas.microsoft.com/office/powerpoint/2010/main" val="41300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fld id="{6EC420A3-57F4-4FE0-9426-69F86722BEC6}" type="slidenum">
              <a:rPr lang="es-ES" altLang="es-ES" smtClean="0"/>
              <a:pPr/>
              <a:t>‹Nº›</a:t>
            </a:fld>
            <a:endParaRPr lang="es-ES" altLang="es-ES"/>
          </a:p>
        </p:txBody>
      </p:sp>
    </p:spTree>
    <p:extLst>
      <p:ext uri="{BB962C8B-B14F-4D97-AF65-F5344CB8AC3E}">
        <p14:creationId xmlns:p14="http://schemas.microsoft.com/office/powerpoint/2010/main" val="374470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pPr>
              <a:defRPr/>
            </a:pPr>
            <a:endParaRPr lang="es-ES"/>
          </a:p>
        </p:txBody>
      </p:sp>
      <p:sp>
        <p:nvSpPr>
          <p:cNvPr id="5" name="Footer Placeholder 3"/>
          <p:cNvSpPr>
            <a:spLocks noGrp="1"/>
          </p:cNvSpPr>
          <p:nvPr>
            <p:ph type="ftr" sz="quarter" idx="11"/>
          </p:nvPr>
        </p:nvSpPr>
        <p:spPr/>
        <p:txBody>
          <a:bodyPr/>
          <a:lstStyle/>
          <a:p>
            <a:pPr>
              <a:defRPr/>
            </a:pPr>
            <a:endParaRPr lang="es-ES"/>
          </a:p>
        </p:txBody>
      </p:sp>
      <p:sp>
        <p:nvSpPr>
          <p:cNvPr id="6" name="Slide Number Placeholder 4"/>
          <p:cNvSpPr>
            <a:spLocks noGrp="1"/>
          </p:cNvSpPr>
          <p:nvPr>
            <p:ph type="sldNum" sz="quarter" idx="12"/>
          </p:nvPr>
        </p:nvSpPr>
        <p:spPr/>
        <p:txBody>
          <a:bodyPr/>
          <a:lstStyle/>
          <a:p>
            <a:fld id="{5FECE22B-20CD-484B-9E6C-C65928A93900}" type="slidenum">
              <a:rPr lang="es-ES" altLang="es-ES" smtClean="0"/>
              <a:pPr/>
              <a:t>‹Nº›</a:t>
            </a:fld>
            <a:endParaRPr lang="es-ES" altLang="es-ES"/>
          </a:p>
        </p:txBody>
      </p:sp>
    </p:spTree>
    <p:extLst>
      <p:ext uri="{BB962C8B-B14F-4D97-AF65-F5344CB8AC3E}">
        <p14:creationId xmlns:p14="http://schemas.microsoft.com/office/powerpoint/2010/main" val="370506272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s-ES"/>
          </a:p>
        </p:txBody>
      </p:sp>
      <p:sp>
        <p:nvSpPr>
          <p:cNvPr id="5" name="Footer Placeholder 2"/>
          <p:cNvSpPr>
            <a:spLocks noGrp="1"/>
          </p:cNvSpPr>
          <p:nvPr>
            <p:ph type="ftr" sz="quarter" idx="11"/>
          </p:nvPr>
        </p:nvSpPr>
        <p:spPr/>
        <p:txBody>
          <a:bodyPr/>
          <a:lstStyle/>
          <a:p>
            <a:pPr>
              <a:defRPr/>
            </a:pPr>
            <a:endParaRPr lang="es-ES"/>
          </a:p>
        </p:txBody>
      </p:sp>
      <p:sp>
        <p:nvSpPr>
          <p:cNvPr id="6" name="Slide Number Placeholder 3"/>
          <p:cNvSpPr>
            <a:spLocks noGrp="1"/>
          </p:cNvSpPr>
          <p:nvPr>
            <p:ph type="sldNum" sz="quarter" idx="12"/>
          </p:nvPr>
        </p:nvSpPr>
        <p:spPr/>
        <p:txBody>
          <a:bodyPr/>
          <a:lstStyle/>
          <a:p>
            <a:fld id="{577680FA-3BC2-4B83-A675-DD3C6FB3EB75}" type="slidenum">
              <a:rPr lang="es-ES" altLang="es-ES" smtClean="0"/>
              <a:pPr/>
              <a:t>‹Nº›</a:t>
            </a:fld>
            <a:endParaRPr lang="es-ES" altLang="es-ES"/>
          </a:p>
        </p:txBody>
      </p:sp>
    </p:spTree>
    <p:extLst>
      <p:ext uri="{BB962C8B-B14F-4D97-AF65-F5344CB8AC3E}">
        <p14:creationId xmlns:p14="http://schemas.microsoft.com/office/powerpoint/2010/main" val="190992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pPr>
              <a:defRPr/>
            </a:pPr>
            <a:endParaRPr lang="es-ES"/>
          </a:p>
        </p:txBody>
      </p:sp>
      <p:sp>
        <p:nvSpPr>
          <p:cNvPr id="5" name="Footer Placeholder 5"/>
          <p:cNvSpPr>
            <a:spLocks noGrp="1"/>
          </p:cNvSpPr>
          <p:nvPr>
            <p:ph type="ftr" sz="quarter" idx="11"/>
          </p:nvPr>
        </p:nvSpPr>
        <p:spPr/>
        <p:txBody>
          <a:bodyPr/>
          <a:lstStyle/>
          <a:p>
            <a:pPr>
              <a:defRPr/>
            </a:pPr>
            <a:endParaRPr lang="es-ES"/>
          </a:p>
        </p:txBody>
      </p:sp>
      <p:sp>
        <p:nvSpPr>
          <p:cNvPr id="6" name="Slide Number Placeholder 6"/>
          <p:cNvSpPr>
            <a:spLocks noGrp="1"/>
          </p:cNvSpPr>
          <p:nvPr>
            <p:ph type="sldNum" sz="quarter" idx="12"/>
          </p:nvPr>
        </p:nvSpPr>
        <p:spPr/>
        <p:txBody>
          <a:bodyPr/>
          <a:lstStyle/>
          <a:p>
            <a:fld id="{F528AABD-9C89-4532-A626-2CD87FE11FAC}" type="slidenum">
              <a:rPr lang="es-ES" altLang="es-ES" smtClean="0"/>
              <a:pPr/>
              <a:t>‹Nº›</a:t>
            </a:fld>
            <a:endParaRPr lang="es-ES" altLang="es-ES"/>
          </a:p>
        </p:txBody>
      </p:sp>
    </p:spTree>
    <p:extLst>
      <p:ext uri="{BB962C8B-B14F-4D97-AF65-F5344CB8AC3E}">
        <p14:creationId xmlns:p14="http://schemas.microsoft.com/office/powerpoint/2010/main" val="113304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fld id="{73346001-FE75-4791-A8F2-D5CC6120469E}" type="slidenum">
              <a:rPr lang="es-ES" altLang="es-ES" smtClean="0"/>
              <a:pPr/>
              <a:t>‹Nº›</a:t>
            </a:fld>
            <a:endParaRPr lang="es-ES" altLang="es-ES"/>
          </a:p>
        </p:txBody>
      </p:sp>
    </p:spTree>
    <p:extLst>
      <p:ext uri="{BB962C8B-B14F-4D97-AF65-F5344CB8AC3E}">
        <p14:creationId xmlns:p14="http://schemas.microsoft.com/office/powerpoint/2010/main" val="375147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s-E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s-E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FECE22B-20CD-484B-9E6C-C65928A93900}" type="slidenum">
              <a:rPr lang="es-ES" altLang="es-ES" smtClean="0"/>
              <a:pPr/>
              <a:t>‹Nº›</a:t>
            </a:fld>
            <a:endParaRPr lang="es-ES" altLang="es-ES"/>
          </a:p>
        </p:txBody>
      </p:sp>
    </p:spTree>
    <p:extLst>
      <p:ext uri="{BB962C8B-B14F-4D97-AF65-F5344CB8AC3E}">
        <p14:creationId xmlns:p14="http://schemas.microsoft.com/office/powerpoint/2010/main" val="2961296173"/>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hyperlink" Target="http://www.iudtoolkit.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4.png"/><Relationship Id="rId7" Type="http://schemas.openxmlformats.org/officeDocument/2006/relationships/diagramData" Target="../diagrams/data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diagramDrawing" Target="../diagrams/drawing4.xml"/><Relationship Id="rId5" Type="http://schemas.openxmlformats.org/officeDocument/2006/relationships/image" Target="../media/image6.png"/><Relationship Id="rId10" Type="http://schemas.openxmlformats.org/officeDocument/2006/relationships/diagramColors" Target="../diagrams/colors4.xml"/><Relationship Id="rId4" Type="http://schemas.openxmlformats.org/officeDocument/2006/relationships/image" Target="../media/image5.png"/><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upload.wikimedia.org/wikipedia/commons/1/13/Human_fetus_10_weeks_with_amniotic_sac_-_therapeutic_abortion.jpg" TargetMode="External"/><Relationship Id="rId2" Type="http://schemas.openxmlformats.org/officeDocument/2006/relationships/image" Target="../media/image39.jpeg"/><Relationship Id="rId1" Type="http://schemas.openxmlformats.org/officeDocument/2006/relationships/slideLayout" Target="../slideLayouts/slideLayout5.xml"/><Relationship Id="rId5" Type="http://schemas.openxmlformats.org/officeDocument/2006/relationships/image" Target="http://upload.wikimedia.org/wikipedia/commons/thumb/1/13/Human_fetus_10_weeks_with_amniotic_sac_-_therapeutic_abortion.jpg/797px-Human_fetus_10_weeks_with_amniotic_sac_-_therapeutic_abortion.jpg" TargetMode="Externa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johnstonsarchive.net/policy/abortion/wrjp333pd.html" TargetMode="External"/><Relationship Id="rId2" Type="http://schemas.openxmlformats.org/officeDocument/2006/relationships/hyperlink" Target="http://www.ipfe.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4.png"/><Relationship Id="rId7" Type="http://schemas.openxmlformats.org/officeDocument/2006/relationships/diagramData" Target="../diagrams/data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diagramDrawing" Target="../diagrams/drawing9.xml"/><Relationship Id="rId5" Type="http://schemas.openxmlformats.org/officeDocument/2006/relationships/image" Target="../media/image6.png"/><Relationship Id="rId10" Type="http://schemas.openxmlformats.org/officeDocument/2006/relationships/diagramColors" Target="../diagrams/colors9.xml"/><Relationship Id="rId4" Type="http://schemas.openxmlformats.org/officeDocument/2006/relationships/image" Target="../media/image5.png"/><Relationship Id="rId9"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Cambios del bebé">
            <a:extLst>
              <a:ext uri="{FF2B5EF4-FFF2-40B4-BE49-F238E27FC236}">
                <a16:creationId xmlns:a16="http://schemas.microsoft.com/office/drawing/2014/main" id="{5205E119-2EC1-48BE-8DD8-3A26C043454F}"/>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1316"/>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a:extLst>
              <a:ext uri="{FF2B5EF4-FFF2-40B4-BE49-F238E27FC236}">
                <a16:creationId xmlns:a16="http://schemas.microsoft.com/office/drawing/2014/main" id="{599F49F1-8C90-4E69-A57A-B04AAC119E96}"/>
              </a:ext>
            </a:extLst>
          </p:cNvPr>
          <p:cNvSpPr>
            <a:spLocks noGrp="1"/>
          </p:cNvSpPr>
          <p:nvPr>
            <p:ph type="ctrTitle"/>
          </p:nvPr>
        </p:nvSpPr>
        <p:spPr>
          <a:xfrm>
            <a:off x="866216" y="1447800"/>
            <a:ext cx="6619243" cy="3329581"/>
          </a:xfrm>
        </p:spPr>
        <p:txBody>
          <a:bodyPr>
            <a:normAutofit/>
          </a:bodyPr>
          <a:lstStyle/>
          <a:p>
            <a:r>
              <a:rPr lang="es-ES">
                <a:solidFill>
                  <a:schemeClr val="tx1"/>
                </a:solidFill>
              </a:rPr>
              <a:t>El aborto en Europa</a:t>
            </a:r>
          </a:p>
        </p:txBody>
      </p:sp>
      <p:sp>
        <p:nvSpPr>
          <p:cNvPr id="3" name="Subtítulo 2">
            <a:extLst>
              <a:ext uri="{FF2B5EF4-FFF2-40B4-BE49-F238E27FC236}">
                <a16:creationId xmlns:a16="http://schemas.microsoft.com/office/drawing/2014/main" id="{15DB9780-87B5-4D78-942B-EBDCAB9010E6}"/>
              </a:ext>
            </a:extLst>
          </p:cNvPr>
          <p:cNvSpPr>
            <a:spLocks noGrp="1"/>
          </p:cNvSpPr>
          <p:nvPr>
            <p:ph type="subTitle" idx="1"/>
          </p:nvPr>
        </p:nvSpPr>
        <p:spPr>
          <a:xfrm>
            <a:off x="866216" y="4777380"/>
            <a:ext cx="6619243" cy="861420"/>
          </a:xfrm>
        </p:spPr>
        <p:txBody>
          <a:bodyPr>
            <a:normAutofit/>
          </a:bodyPr>
          <a:lstStyle/>
          <a:p>
            <a:pPr>
              <a:lnSpc>
                <a:spcPct val="90000"/>
              </a:lnSpc>
            </a:pPr>
            <a:r>
              <a:rPr lang="es-ES" sz="1100">
                <a:solidFill>
                  <a:schemeClr val="tx1"/>
                </a:solidFill>
              </a:rPr>
              <a:t>JUSTO AZNAR</a:t>
            </a:r>
          </a:p>
          <a:p>
            <a:pPr>
              <a:lnSpc>
                <a:spcPct val="90000"/>
              </a:lnSpc>
            </a:pPr>
            <a:r>
              <a:rPr lang="es-ES" sz="1100">
                <a:solidFill>
                  <a:schemeClr val="tx1"/>
                </a:solidFill>
              </a:rPr>
              <a:t>INSTITUTO DE CIENCIAS DE LA VIDA. UNIVERSIDAD CATÓLICA DE VALENCIA</a:t>
            </a:r>
          </a:p>
          <a:p>
            <a:pPr>
              <a:lnSpc>
                <a:spcPct val="90000"/>
              </a:lnSpc>
            </a:pPr>
            <a:r>
              <a:rPr lang="es-ES" sz="1100">
                <a:solidFill>
                  <a:schemeClr val="tx1"/>
                </a:solidFill>
              </a:rPr>
              <a:t>MARZO 2010</a:t>
            </a:r>
          </a:p>
          <a:p>
            <a:pPr>
              <a:lnSpc>
                <a:spcPct val="90000"/>
              </a:lnSpc>
            </a:pPr>
            <a:endParaRPr lang="es-ES" sz="1100">
              <a:solidFill>
                <a:schemeClr val="tx1"/>
              </a:solidFill>
            </a:endParaRPr>
          </a:p>
        </p:txBody>
      </p:sp>
      <p:sp>
        <p:nvSpPr>
          <p:cNvPr id="4" name="Marcador de número de diapositiva 3">
            <a:extLst>
              <a:ext uri="{FF2B5EF4-FFF2-40B4-BE49-F238E27FC236}">
                <a16:creationId xmlns:a16="http://schemas.microsoft.com/office/drawing/2014/main" id="{2D2E351A-8C97-4D57-99A0-73B36BDCEB6D}"/>
              </a:ext>
            </a:extLst>
          </p:cNvPr>
          <p:cNvSpPr>
            <a:spLocks noGrp="1"/>
          </p:cNvSpPr>
          <p:nvPr>
            <p:ph type="sldNum" sz="quarter" idx="12"/>
          </p:nvPr>
        </p:nvSpPr>
        <p:spPr>
          <a:xfrm>
            <a:off x="7764405" y="295729"/>
            <a:ext cx="628649" cy="767687"/>
          </a:xfrm>
        </p:spPr>
        <p:txBody>
          <a:bodyPr>
            <a:normAutofit/>
          </a:bodyPr>
          <a:lstStyle/>
          <a:p>
            <a:pPr>
              <a:spcAft>
                <a:spcPts val="600"/>
              </a:spcAft>
            </a:pPr>
            <a:fld id="{36B85143-24FD-41E9-8299-DBF0698B3867}" type="slidenum">
              <a:rPr lang="es-ES" altLang="es-ES">
                <a:solidFill>
                  <a:srgbClr val="FFFFFF"/>
                </a:solidFill>
              </a:rPr>
              <a:pPr>
                <a:spcAft>
                  <a:spcPts val="600"/>
                </a:spcAft>
              </a:pPr>
              <a:t>1</a:t>
            </a:fld>
            <a:endParaRPr lang="es-ES" altLang="es-ES">
              <a:solidFill>
                <a:srgbClr val="FFFFFF"/>
              </a:solidFill>
            </a:endParaRPr>
          </a:p>
        </p:txBody>
      </p:sp>
      <p:graphicFrame>
        <p:nvGraphicFramePr>
          <p:cNvPr id="8" name="Object 9">
            <a:extLst>
              <a:ext uri="{FF2B5EF4-FFF2-40B4-BE49-F238E27FC236}">
                <a16:creationId xmlns:a16="http://schemas.microsoft.com/office/drawing/2014/main" id="{C577A0BB-A5A1-4F65-B92A-4EAC8A3A4692}"/>
              </a:ext>
            </a:extLst>
          </p:cNvPr>
          <p:cNvGraphicFramePr>
            <a:graphicFrameLocks noChangeAspect="1"/>
          </p:cNvGraphicFramePr>
          <p:nvPr>
            <p:extLst>
              <p:ext uri="{D42A27DB-BD31-4B8C-83A1-F6EECF244321}">
                <p14:modId xmlns:p14="http://schemas.microsoft.com/office/powerpoint/2010/main" val="406777454"/>
              </p:ext>
            </p:extLst>
          </p:nvPr>
        </p:nvGraphicFramePr>
        <p:xfrm>
          <a:off x="7828359" y="6165304"/>
          <a:ext cx="1235075" cy="579437"/>
        </p:xfrm>
        <a:graphic>
          <a:graphicData uri="http://schemas.openxmlformats.org/presentationml/2006/ole">
            <mc:AlternateContent xmlns:mc="http://schemas.openxmlformats.org/markup-compatibility/2006">
              <mc:Choice xmlns:v="urn:schemas-microsoft-com:vml" Requires="v">
                <p:oleObj spid="_x0000_s1026" name="Documento" r:id="rId4" imgW="18149011" imgH="8534705" progId="Word.Document.8">
                  <p:embed/>
                </p:oleObj>
              </mc:Choice>
              <mc:Fallback>
                <p:oleObj name="Documento" r:id="rId4" imgW="18149011" imgH="8534705" progId="Word.Document.8">
                  <p:embed/>
                  <p:pic>
                    <p:nvPicPr>
                      <p:cNvPr id="8" name="Object 9">
                        <a:extLst>
                          <a:ext uri="{FF2B5EF4-FFF2-40B4-BE49-F238E27FC236}">
                            <a16:creationId xmlns:a16="http://schemas.microsoft.com/office/drawing/2014/main" id="{C577A0BB-A5A1-4F65-B92A-4EAC8A3A4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8359" y="6165304"/>
                        <a:ext cx="1235075" cy="579437"/>
                      </a:xfrm>
                      <a:prstGeom prst="rect">
                        <a:avLst/>
                      </a:prstGeom>
                      <a:noFill/>
                      <a:ln w="9525">
                        <a:solidFill>
                          <a:schemeClr val="tx1"/>
                        </a:solidFill>
                        <a:miter lim="800000"/>
                        <a:headEnd/>
                        <a:tailEnd/>
                      </a:ln>
                      <a:effectLst/>
                    </p:spPr>
                  </p:pic>
                </p:oleObj>
              </mc:Fallback>
            </mc:AlternateContent>
          </a:graphicData>
        </a:graphic>
      </p:graphicFrame>
    </p:spTree>
    <p:extLst>
      <p:ext uri="{BB962C8B-B14F-4D97-AF65-F5344CB8AC3E}">
        <p14:creationId xmlns:p14="http://schemas.microsoft.com/office/powerpoint/2010/main" val="372451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8" name="Rectangle 7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319" name="Rectangle 7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32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321" name="Freeform: Shape 7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316" name="Rectangle 5">
            <a:extLst>
              <a:ext uri="{FF2B5EF4-FFF2-40B4-BE49-F238E27FC236}">
                <a16:creationId xmlns:a16="http://schemas.microsoft.com/office/drawing/2014/main" id="{59CA144D-C978-4087-BBD2-F3025CBC6560}"/>
              </a:ext>
            </a:extLst>
          </p:cNvPr>
          <p:cNvSpPr>
            <a:spLocks noGrp="1" noChangeArrowheads="1"/>
          </p:cNvSpPr>
          <p:nvPr>
            <p:ph type="title"/>
          </p:nvPr>
        </p:nvSpPr>
        <p:spPr>
          <a:xfrm>
            <a:off x="827484" y="452718"/>
            <a:ext cx="6710641" cy="1400530"/>
          </a:xfrm>
        </p:spPr>
        <p:txBody>
          <a:bodyPr anchor="ctr">
            <a:normAutofit/>
          </a:bodyPr>
          <a:lstStyle/>
          <a:p>
            <a:r>
              <a:rPr lang="es-ES" altLang="es-ES" sz="3900">
                <a:solidFill>
                  <a:srgbClr val="FFFFFF"/>
                </a:solidFill>
              </a:rPr>
              <a:t>VIDAS HUMANAS PERDIDAS POR EL USO DEL DIU</a:t>
            </a:r>
          </a:p>
        </p:txBody>
      </p:sp>
      <p:sp>
        <p:nvSpPr>
          <p:cNvPr id="13315" name="Rectangle 3">
            <a:extLst>
              <a:ext uri="{FF2B5EF4-FFF2-40B4-BE49-F238E27FC236}">
                <a16:creationId xmlns:a16="http://schemas.microsoft.com/office/drawing/2014/main" id="{FF211E7E-6AE6-415A-812F-F0B87E446C21}"/>
              </a:ext>
            </a:extLst>
          </p:cNvPr>
          <p:cNvSpPr>
            <a:spLocks noGrp="1" noChangeArrowheads="1"/>
          </p:cNvSpPr>
          <p:nvPr>
            <p:ph idx="1"/>
          </p:nvPr>
        </p:nvSpPr>
        <p:spPr>
          <a:xfrm>
            <a:off x="827484" y="2763520"/>
            <a:ext cx="6709905" cy="3484879"/>
          </a:xfrm>
        </p:spPr>
        <p:txBody>
          <a:bodyPr>
            <a:normAutofit/>
          </a:bodyPr>
          <a:lstStyle/>
          <a:p>
            <a:r>
              <a:rPr lang="es-ES" altLang="es-ES" dirty="0"/>
              <a:t>Es admitido que al menos en el 50% de las veces el DIU actúa por un mecanismo </a:t>
            </a:r>
            <a:r>
              <a:rPr lang="es-ES" altLang="es-ES" dirty="0" err="1"/>
              <a:t>antiimplantatorio</a:t>
            </a:r>
            <a:endParaRPr lang="es-ES" altLang="es-ES" dirty="0"/>
          </a:p>
          <a:p>
            <a:r>
              <a:rPr lang="es-ES" altLang="es-ES" dirty="0"/>
              <a:t>En 2006, en el mundo 152 millones de mujeres utilizaron el DIU</a:t>
            </a:r>
          </a:p>
          <a:p>
            <a:r>
              <a:rPr lang="es-ES" altLang="es-ES" dirty="0"/>
              <a:t>El DIU puede impedir dos embarazos al año</a:t>
            </a:r>
          </a:p>
          <a:p>
            <a:r>
              <a:rPr lang="es-ES" altLang="es-ES" dirty="0"/>
              <a:t> 	Por todo lo anterior se puede afirmar sin temor a exagerar que por el uso del DIU se perdieron en 2006, en el mundo más de 100 millones de vidas humanas</a:t>
            </a:r>
          </a:p>
        </p:txBody>
      </p:sp>
      <p:sp>
        <p:nvSpPr>
          <p:cNvPr id="13314" name="5 Marcador de número de diapositiva">
            <a:extLst>
              <a:ext uri="{FF2B5EF4-FFF2-40B4-BE49-F238E27FC236}">
                <a16:creationId xmlns:a16="http://schemas.microsoft.com/office/drawing/2014/main" id="{E1D99B17-59BC-4C9D-9400-3A0517CCA0E9}"/>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pPr>
            <a:fld id="{40B95781-BBEA-4B38-B281-D2E64431F7C4}" type="slidenum">
              <a:rPr lang="es-ES" altLang="es-ES" sz="1400"/>
              <a:pPr algn="r" eaLnBrk="1" hangingPunct="1">
                <a:spcAft>
                  <a:spcPts val="600"/>
                </a:spcAft>
              </a:pPr>
              <a:t>10</a:t>
            </a:fld>
            <a:endParaRPr lang="es-ES" altLang="es-ES" sz="1400"/>
          </a:p>
        </p:txBody>
      </p:sp>
      <p:sp>
        <p:nvSpPr>
          <p:cNvPr id="4" name="Rectángulo 3">
            <a:extLst>
              <a:ext uri="{FF2B5EF4-FFF2-40B4-BE49-F238E27FC236}">
                <a16:creationId xmlns:a16="http://schemas.microsoft.com/office/drawing/2014/main" id="{DF652BB1-A5C7-4D0F-8A3D-C367707C8A03}"/>
              </a:ext>
            </a:extLst>
          </p:cNvPr>
          <p:cNvSpPr/>
          <p:nvPr/>
        </p:nvSpPr>
        <p:spPr>
          <a:xfrm>
            <a:off x="4184891" y="5587490"/>
            <a:ext cx="3050579" cy="723275"/>
          </a:xfrm>
          <a:prstGeom prst="rect">
            <a:avLst/>
          </a:prstGeom>
        </p:spPr>
        <p:txBody>
          <a:bodyPr wrap="none">
            <a:spAutoFit/>
          </a:bodyPr>
          <a:lstStyle/>
          <a:p>
            <a:pPr algn="ctr" eaLnBrk="1" hangingPunct="1">
              <a:spcAft>
                <a:spcPts val="600"/>
              </a:spcAft>
            </a:pPr>
            <a:r>
              <a:rPr lang="es-ES" altLang="es-ES" b="1" dirty="0"/>
              <a:t>USAID </a:t>
            </a:r>
            <a:r>
              <a:rPr lang="es-ES" altLang="es-ES" b="1" dirty="0">
                <a:hlinkClick r:id="rId2"/>
              </a:rPr>
              <a:t>www.iudtoolkit.org</a:t>
            </a:r>
            <a:endParaRPr lang="es-ES" altLang="es-ES" b="1"/>
          </a:p>
          <a:p>
            <a:pPr algn="r" eaLnBrk="1" hangingPunct="1">
              <a:spcAft>
                <a:spcPts val="600"/>
              </a:spcAft>
            </a:pPr>
            <a:r>
              <a:rPr lang="es-ES" altLang="es-ES" b="1" dirty="0"/>
              <a:t>Junio 2006</a:t>
            </a:r>
            <a:endParaRPr lang="es-ES" altLang="es-ES" b="1"/>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4341" name="Picture 71">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4342" name="Picture 73">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343" name="Oval 75">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344" name="Picture 77">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4345" name="Picture 79">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346" name="Rectangle 81">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347" name="Rectangle 83">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348"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4349" name="Freeform: Shape 87">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Marcador de contenido 2">
            <a:extLst>
              <a:ext uri="{FF2B5EF4-FFF2-40B4-BE49-F238E27FC236}">
                <a16:creationId xmlns:a16="http://schemas.microsoft.com/office/drawing/2014/main" id="{6169B4FC-1309-4DC7-B14D-DE14F8E0731B}"/>
              </a:ext>
            </a:extLst>
          </p:cNvPr>
          <p:cNvSpPr>
            <a:spLocks noGrp="1"/>
          </p:cNvSpPr>
          <p:nvPr>
            <p:ph type="body" sz="half" idx="2"/>
          </p:nvPr>
        </p:nvSpPr>
        <p:spPr>
          <a:xfrm>
            <a:off x="866216" y="4777380"/>
            <a:ext cx="5231183" cy="861420"/>
          </a:xfrm>
        </p:spPr>
        <p:txBody>
          <a:bodyPr vert="horz" lIns="91440" tIns="45720" rIns="91440" bIns="45720" rtlCol="0" anchor="t">
            <a:normAutofit/>
          </a:bodyPr>
          <a:lstStyle/>
          <a:p>
            <a:pPr defTabSz="457200"/>
            <a:r>
              <a:rPr lang="en-US" altLang="es-ES" sz="2000" b="0" i="0" kern="1200" cap="all">
                <a:solidFill>
                  <a:schemeClr val="tx1">
                    <a:lumMod val="85000"/>
                    <a:lumOff val="15000"/>
                  </a:schemeClr>
                </a:solidFill>
                <a:latin typeface="+mj-lt"/>
                <a:ea typeface="+mj-ea"/>
                <a:cs typeface="+mj-cs"/>
              </a:rPr>
              <a:t>ABORTO POST -IMPLANTACIONAL</a:t>
            </a:r>
            <a:endParaRPr lang="en-US" sz="2000" b="0" i="0" kern="1200" cap="all">
              <a:solidFill>
                <a:schemeClr val="tx1">
                  <a:lumMod val="85000"/>
                  <a:lumOff val="15000"/>
                </a:schemeClr>
              </a:solidFill>
              <a:latin typeface="+mj-lt"/>
              <a:ea typeface="+mj-ea"/>
              <a:cs typeface="+mj-cs"/>
            </a:endParaRPr>
          </a:p>
        </p:txBody>
      </p:sp>
      <p:sp>
        <p:nvSpPr>
          <p:cNvPr id="14339" name="Rectangle 5">
            <a:extLst>
              <a:ext uri="{FF2B5EF4-FFF2-40B4-BE49-F238E27FC236}">
                <a16:creationId xmlns:a16="http://schemas.microsoft.com/office/drawing/2014/main" id="{CF5CDFEF-BD18-4D75-B66F-6303FE3FFE49}"/>
              </a:ext>
            </a:extLst>
          </p:cNvPr>
          <p:cNvSpPr>
            <a:spLocks noGrp="1" noChangeArrowheads="1"/>
          </p:cNvSpPr>
          <p:nvPr>
            <p:ph type="title"/>
          </p:nvPr>
        </p:nvSpPr>
        <p:spPr>
          <a:xfrm>
            <a:off x="866216" y="1447800"/>
            <a:ext cx="5231186" cy="3329581"/>
          </a:xfrm>
        </p:spPr>
        <p:txBody>
          <a:bodyPr vert="horz" lIns="91440" tIns="45720" rIns="91440" bIns="45720" rtlCol="0" anchor="b">
            <a:normAutofit/>
          </a:bodyPr>
          <a:lstStyle/>
          <a:p>
            <a:pPr defTabSz="457200">
              <a:lnSpc>
                <a:spcPct val="90000"/>
              </a:lnSpc>
            </a:pPr>
            <a:r>
              <a:rPr lang="en-US" altLang="es-ES" sz="5600" b="0" i="0" kern="1200" dirty="0">
                <a:solidFill>
                  <a:schemeClr val="tx2"/>
                </a:solidFill>
                <a:latin typeface="+mj-lt"/>
                <a:ea typeface="+mj-ea"/>
                <a:cs typeface="+mj-cs"/>
              </a:rPr>
              <a:t>ABORTO TRADICIONAL</a:t>
            </a:r>
            <a:br>
              <a:rPr lang="en-US" sz="5600" b="0" i="0" kern="1200" dirty="0">
                <a:solidFill>
                  <a:schemeClr val="tx2"/>
                </a:solidFill>
                <a:latin typeface="+mj-lt"/>
                <a:ea typeface="+mj-ea"/>
                <a:cs typeface="+mj-cs"/>
              </a:rPr>
            </a:br>
            <a:br>
              <a:rPr lang="en-US" sz="5600" b="0" i="0" kern="1200" dirty="0">
                <a:solidFill>
                  <a:schemeClr val="tx2"/>
                </a:solidFill>
                <a:latin typeface="+mj-lt"/>
                <a:ea typeface="+mj-ea"/>
                <a:cs typeface="+mj-cs"/>
              </a:rPr>
            </a:br>
            <a:endParaRPr lang="en-US" altLang="es-ES" sz="5600" b="0" i="0" kern="1200" dirty="0">
              <a:solidFill>
                <a:schemeClr val="tx2"/>
              </a:solidFill>
              <a:latin typeface="+mj-lt"/>
              <a:ea typeface="+mj-ea"/>
              <a:cs typeface="+mj-cs"/>
            </a:endParaRPr>
          </a:p>
        </p:txBody>
      </p:sp>
      <p:sp>
        <p:nvSpPr>
          <p:cNvPr id="14350" name="Rectangle 89">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338" name="5 Marcador de número de diapositiva">
            <a:extLst>
              <a:ext uri="{FF2B5EF4-FFF2-40B4-BE49-F238E27FC236}">
                <a16:creationId xmlns:a16="http://schemas.microsoft.com/office/drawing/2014/main" id="{29DC7D73-8C2A-4C09-A027-4116CC25A94F}"/>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217DF135-868D-45C1-9BB7-9C0514A827AA}" type="slidenum">
              <a:rPr lang="en-US" altLang="es-ES" sz="2800" b="0" i="0" kern="1200">
                <a:solidFill>
                  <a:srgbClr val="FFFFFF"/>
                </a:solidFill>
                <a:latin typeface="+mn-lt"/>
                <a:ea typeface="+mn-ea"/>
                <a:cs typeface="+mn-cs"/>
              </a:rPr>
              <a:pPr eaLnBrk="1" hangingPunct="1">
                <a:spcAft>
                  <a:spcPts val="600"/>
                </a:spcAft>
              </a:pPr>
              <a:t>11</a:t>
            </a:fld>
            <a:endParaRPr lang="en-US" altLang="es-ES" sz="2800" b="0" i="0" kern="1200">
              <a:solidFill>
                <a:srgbClr val="FFFFFF"/>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3" name="Picture 7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5" name="Oval 7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79" name="Picture 7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1" name="Rectangle 8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5"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87" name="Freeform: Shape 86">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ítulo 1">
            <a:extLst>
              <a:ext uri="{FF2B5EF4-FFF2-40B4-BE49-F238E27FC236}">
                <a16:creationId xmlns:a16="http://schemas.microsoft.com/office/drawing/2014/main" id="{4008AC31-1F8C-48A1-9EB3-7C789F0C8418}"/>
              </a:ext>
            </a:extLst>
          </p:cNvPr>
          <p:cNvSpPr>
            <a:spLocks noGrp="1"/>
          </p:cNvSpPr>
          <p:nvPr>
            <p:ph type="title"/>
          </p:nvPr>
        </p:nvSpPr>
        <p:spPr>
          <a:xfrm>
            <a:off x="866216" y="1447800"/>
            <a:ext cx="5231186" cy="3329581"/>
          </a:xfrm>
        </p:spPr>
        <p:txBody>
          <a:bodyPr vert="horz" lIns="91440" tIns="45720" rIns="91440" bIns="45720" rtlCol="0" anchor="b">
            <a:normAutofit/>
          </a:bodyPr>
          <a:lstStyle/>
          <a:p>
            <a:pPr defTabSz="457200"/>
            <a:r>
              <a:rPr lang="en-US" sz="7200" b="0" i="0" kern="1200" dirty="0">
                <a:solidFill>
                  <a:schemeClr val="tx2"/>
                </a:solidFill>
                <a:latin typeface="+mj-lt"/>
                <a:ea typeface="+mj-ea"/>
                <a:cs typeface="+mj-cs"/>
              </a:rPr>
              <a:t>El aborto en cifras</a:t>
            </a:r>
          </a:p>
        </p:txBody>
      </p:sp>
      <p:sp>
        <p:nvSpPr>
          <p:cNvPr id="89" name="Rectangle 88">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362" name="5 Marcador de número de diapositiva">
            <a:extLst>
              <a:ext uri="{FF2B5EF4-FFF2-40B4-BE49-F238E27FC236}">
                <a16:creationId xmlns:a16="http://schemas.microsoft.com/office/drawing/2014/main" id="{266EA0B6-490B-4D32-83F9-185A6820BB89}"/>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pPr>
            <a:fld id="{6B615FA6-42BD-468E-AD7B-BAE49EA2680F}" type="slidenum">
              <a:rPr lang="es-ES" altLang="es-ES" sz="1400"/>
              <a:pPr algn="r" eaLnBrk="1" hangingPunct="1">
                <a:spcAft>
                  <a:spcPts val="600"/>
                </a:spcAft>
              </a:pPr>
              <a:t>12</a:t>
            </a:fld>
            <a:endParaRPr lang="es-ES" altLang="es-ES" sz="1400"/>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387" name="Rectangle 2">
            <a:extLst>
              <a:ext uri="{FF2B5EF4-FFF2-40B4-BE49-F238E27FC236}">
                <a16:creationId xmlns:a16="http://schemas.microsoft.com/office/drawing/2014/main" id="{BC1AAF89-0C63-462D-BA8B-2503198EBA2A}"/>
              </a:ext>
            </a:extLst>
          </p:cNvPr>
          <p:cNvSpPr>
            <a:spLocks noGrp="1" noChangeArrowheads="1"/>
          </p:cNvSpPr>
          <p:nvPr>
            <p:ph type="title"/>
          </p:nvPr>
        </p:nvSpPr>
        <p:spPr>
          <a:xfrm>
            <a:off x="486696" y="1063417"/>
            <a:ext cx="2629122" cy="4675396"/>
          </a:xfrm>
        </p:spPr>
        <p:txBody>
          <a:bodyPr anchor="ctr">
            <a:normAutofit/>
          </a:bodyPr>
          <a:lstStyle/>
          <a:p>
            <a:pPr eaLnBrk="1" hangingPunct="1"/>
            <a:r>
              <a:rPr lang="es-ES" altLang="es-ES" b="1">
                <a:solidFill>
                  <a:srgbClr val="F2F2F2"/>
                </a:solidFill>
              </a:rPr>
              <a:t>EL ABORTO EN EL MUNDO </a:t>
            </a:r>
          </a:p>
        </p:txBody>
      </p:sp>
      <p:sp>
        <p:nvSpPr>
          <p:cNvPr id="82" name="Rectangle 8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4"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386" name="5 Marcador de número de diapositiva">
            <a:extLst>
              <a:ext uri="{FF2B5EF4-FFF2-40B4-BE49-F238E27FC236}">
                <a16:creationId xmlns:a16="http://schemas.microsoft.com/office/drawing/2014/main" id="{B2EFCB80-A290-4205-8C86-ED6E62A6D9B1}"/>
              </a:ext>
            </a:extLst>
          </p:cNvPr>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009389DA-CB19-476A-8FB4-101516BBC662}" type="slidenum">
              <a:rPr lang="es-ES" altLang="es-ES">
                <a:solidFill>
                  <a:srgbClr val="FFFFFF"/>
                </a:solidFill>
              </a:rPr>
              <a:pPr eaLnBrk="1" hangingPunct="1">
                <a:spcAft>
                  <a:spcPts val="600"/>
                </a:spcAft>
              </a:pPr>
              <a:t>13</a:t>
            </a:fld>
            <a:endParaRPr lang="es-ES" altLang="es-ES">
              <a:solidFill>
                <a:srgbClr val="FFFFFF"/>
              </a:solidFill>
            </a:endParaRPr>
          </a:p>
        </p:txBody>
      </p:sp>
      <p:graphicFrame>
        <p:nvGraphicFramePr>
          <p:cNvPr id="16395" name="Rectangle 3">
            <a:extLst>
              <a:ext uri="{FF2B5EF4-FFF2-40B4-BE49-F238E27FC236}">
                <a16:creationId xmlns:a16="http://schemas.microsoft.com/office/drawing/2014/main" id="{5787967E-28F6-4B76-940A-A1EFCF1541FA}"/>
              </a:ext>
            </a:extLst>
          </p:cNvPr>
          <p:cNvGraphicFramePr>
            <a:graphicFrameLocks noGrp="1"/>
          </p:cNvGraphicFramePr>
          <p:nvPr>
            <p:ph idx="1"/>
            <p:extLst>
              <p:ext uri="{D42A27DB-BD31-4B8C-83A1-F6EECF244321}">
                <p14:modId xmlns:p14="http://schemas.microsoft.com/office/powerpoint/2010/main" val="3963716614"/>
              </p:ext>
            </p:extLst>
          </p:nvPr>
        </p:nvGraphicFramePr>
        <p:xfrm>
          <a:off x="4206478" y="965200"/>
          <a:ext cx="4211240"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4C8ADBAD-E750-41E4-BECF-E051DAD416F8}"/>
              </a:ext>
            </a:extLst>
          </p:cNvPr>
          <p:cNvSpPr>
            <a:spLocks noGrp="1" noChangeArrowheads="1"/>
          </p:cNvSpPr>
          <p:nvPr>
            <p:ph type="title"/>
          </p:nvPr>
        </p:nvSpPr>
        <p:spPr/>
        <p:txBody>
          <a:bodyPr/>
          <a:lstStyle/>
          <a:p>
            <a:r>
              <a:rPr lang="es-ES" altLang="es-ES" dirty="0"/>
              <a:t>EL ABORTO EN EUROPA POR PAÍSES</a:t>
            </a:r>
          </a:p>
        </p:txBody>
      </p:sp>
      <p:graphicFrame>
        <p:nvGraphicFramePr>
          <p:cNvPr id="17503" name="Group 95">
            <a:extLst>
              <a:ext uri="{FF2B5EF4-FFF2-40B4-BE49-F238E27FC236}">
                <a16:creationId xmlns:a16="http://schemas.microsoft.com/office/drawing/2014/main" id="{664EE833-0E78-4105-989D-FCED49A3AC5A}"/>
              </a:ext>
            </a:extLst>
          </p:cNvPr>
          <p:cNvGraphicFramePr>
            <a:graphicFrameLocks noGrp="1"/>
          </p:cNvGraphicFramePr>
          <p:nvPr>
            <p:ph type="tbl" idx="1"/>
            <p:extLst>
              <p:ext uri="{D42A27DB-BD31-4B8C-83A1-F6EECF244321}">
                <p14:modId xmlns:p14="http://schemas.microsoft.com/office/powerpoint/2010/main" val="1809715296"/>
              </p:ext>
            </p:extLst>
          </p:nvPr>
        </p:nvGraphicFramePr>
        <p:xfrm>
          <a:off x="457200" y="1600200"/>
          <a:ext cx="8229599" cy="4680521"/>
        </p:xfrm>
        <a:graphic>
          <a:graphicData uri="http://schemas.openxmlformats.org/drawingml/2006/table">
            <a:tbl>
              <a:tblPr firstRow="1" firstCol="1" bandRow="1">
                <a:tableStyleId>{5C22544A-7EE6-4342-B048-85BDC9FD1C3A}</a:tableStyleId>
              </a:tblPr>
              <a:tblGrid>
                <a:gridCol w="1652975">
                  <a:extLst>
                    <a:ext uri="{9D8B030D-6E8A-4147-A177-3AD203B41FA5}">
                      <a16:colId xmlns:a16="http://schemas.microsoft.com/office/drawing/2014/main" val="20000"/>
                    </a:ext>
                  </a:extLst>
                </a:gridCol>
                <a:gridCol w="1251151">
                  <a:extLst>
                    <a:ext uri="{9D8B030D-6E8A-4147-A177-3AD203B41FA5}">
                      <a16:colId xmlns:a16="http://schemas.microsoft.com/office/drawing/2014/main" val="20001"/>
                    </a:ext>
                  </a:extLst>
                </a:gridCol>
                <a:gridCol w="2937137">
                  <a:extLst>
                    <a:ext uri="{9D8B030D-6E8A-4147-A177-3AD203B41FA5}">
                      <a16:colId xmlns:a16="http://schemas.microsoft.com/office/drawing/2014/main" val="20002"/>
                    </a:ext>
                  </a:extLst>
                </a:gridCol>
                <a:gridCol w="2388336">
                  <a:extLst>
                    <a:ext uri="{9D8B030D-6E8A-4147-A177-3AD203B41FA5}">
                      <a16:colId xmlns:a16="http://schemas.microsoft.com/office/drawing/2014/main" val="20003"/>
                    </a:ext>
                  </a:extLst>
                </a:gridCol>
              </a:tblGrid>
              <a:tr h="3891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dirty="0">
                          <a:ln>
                            <a:noFill/>
                          </a:ln>
                          <a:effectLst/>
                        </a:rPr>
                        <a:t>País</a:t>
                      </a:r>
                      <a:endParaRPr kumimoji="0" lang="es-ES" sz="1000" b="1" i="0" u="none" strike="noStrike" cap="none" normalizeH="0" baseline="0" dirty="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Total abortos</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Abortos adicionales estimados hasta octubre 2008</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Abortos totales estimados hasta octubre de 2008</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00"/>
                  </a:ext>
                </a:extLst>
              </a:tr>
              <a:tr h="270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Albania (2006)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578.622</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17.508</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650.798</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01"/>
                  </a:ext>
                </a:extLst>
              </a:tr>
              <a:tr h="270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dirty="0">
                          <a:ln>
                            <a:noFill/>
                          </a:ln>
                          <a:effectLst/>
                        </a:rPr>
                        <a:t>Alemania (2007)</a:t>
                      </a:r>
                      <a:endParaRPr kumimoji="0" lang="es-ES" sz="1000" b="1" i="0" u="none" strike="noStrike" cap="none" normalizeH="0" baseline="0" dirty="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5.484.798</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96.890</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5.632.999</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02"/>
                  </a:ext>
                </a:extLst>
              </a:tr>
              <a:tr h="270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Austria (2001)</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594.251</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16.358</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610.609</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03"/>
                  </a:ext>
                </a:extLst>
              </a:tr>
              <a:tr h="270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Bélgica (2006)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372.651</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31.893</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454.420</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04"/>
                  </a:ext>
                </a:extLst>
              </a:tr>
              <a:tr h="270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Bielorrusia (2006)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2.060.326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107.259</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2.167.579</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05"/>
                  </a:ext>
                </a:extLst>
              </a:tr>
              <a:tr h="3891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Bosnia-Herzegovina (2001)</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1.201</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8.206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20.216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06"/>
                  </a:ext>
                </a:extLst>
              </a:tr>
              <a:tr h="270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Bulgaria(2006)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5.594.536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68.319</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5.662.855</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07"/>
                  </a:ext>
                </a:extLst>
              </a:tr>
              <a:tr h="3891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Checoslovaquia(1992)</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3.676.501</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3.676.501</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08"/>
                  </a:ext>
                </a:extLst>
              </a:tr>
              <a:tr h="270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Croacia (hasta 2006)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258.817</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18.696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277.513</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09"/>
                  </a:ext>
                </a:extLst>
              </a:tr>
              <a:tr h="270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Dinamarca (2006)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822.089</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27.600</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849.689</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10"/>
                  </a:ext>
                </a:extLst>
              </a:tr>
              <a:tr h="270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Eslovaquia (2006)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381.739</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34.929</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416.664</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11"/>
                  </a:ext>
                </a:extLst>
              </a:tr>
              <a:tr h="270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Eslovenia (2006)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133.781</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10.323</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144.104</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12"/>
                  </a:ext>
                </a:extLst>
              </a:tr>
              <a:tr h="270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Estonia (2006)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258.180</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17.219</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275.399</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13"/>
                  </a:ext>
                </a:extLst>
              </a:tr>
              <a:tr h="270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España 2005)</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1.284.724</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252.237</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1.914.677</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14"/>
                  </a:ext>
                </a:extLst>
              </a:tr>
              <a:tr h="270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Finlandia (2006)</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611.340</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a:ln>
                            <a:noFill/>
                          </a:ln>
                          <a:effectLst/>
                        </a:rPr>
                        <a:t>19.512</a:t>
                      </a:r>
                      <a:endParaRPr kumimoji="0" lang="es-ES" sz="1000" b="1" i="0" u="none" strike="noStrike" cap="none" normalizeH="0" baseline="0">
                        <a:ln>
                          <a:noFill/>
                        </a:ln>
                        <a:solidFill>
                          <a:schemeClr val="tx1"/>
                        </a:solidFill>
                        <a:effectLst/>
                        <a:latin typeface="Arial" charset="0"/>
                      </a:endParaRPr>
                    </a:p>
                  </a:txBody>
                  <a:tcPr marL="59868" marR="59868" marT="31291" marB="3129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dirty="0">
                          <a:ln>
                            <a:noFill/>
                          </a:ln>
                          <a:effectLst/>
                        </a:rPr>
                        <a:t>630.852</a:t>
                      </a:r>
                      <a:endParaRPr kumimoji="0" lang="es-ES" sz="1000" b="1" i="0" u="none" strike="noStrike" cap="none" normalizeH="0" baseline="0" dirty="0">
                        <a:ln>
                          <a:noFill/>
                        </a:ln>
                        <a:solidFill>
                          <a:schemeClr val="tx1"/>
                        </a:solidFill>
                        <a:effectLst/>
                        <a:latin typeface="Arial" charset="0"/>
                      </a:endParaRPr>
                    </a:p>
                  </a:txBody>
                  <a:tcPr marL="59868" marR="59868" marT="31291" marB="31291" horzOverflow="overflow"/>
                </a:tc>
                <a:extLst>
                  <a:ext uri="{0D108BD9-81ED-4DB2-BD59-A6C34878D82A}">
                    <a16:rowId xmlns:a16="http://schemas.microsoft.com/office/drawing/2014/main" val="10015"/>
                  </a:ext>
                </a:extLst>
              </a:tr>
            </a:tbl>
          </a:graphicData>
        </a:graphic>
      </p:graphicFrame>
      <p:sp>
        <p:nvSpPr>
          <p:cNvPr id="17410" name="5 Marcador de número de diapositiva">
            <a:extLst>
              <a:ext uri="{FF2B5EF4-FFF2-40B4-BE49-F238E27FC236}">
                <a16:creationId xmlns:a16="http://schemas.microsoft.com/office/drawing/2014/main" id="{D662862F-D010-491E-A61F-5658F040271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0765B5-10E4-4096-8E71-155E0720AACB}" type="slidenum">
              <a:rPr lang="es-ES" altLang="es-ES"/>
              <a:pPr/>
              <a:t>14</a:t>
            </a:fld>
            <a:endParaRPr lang="es-ES" altLang="es-ES"/>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5" name="Rectangle 72">
            <a:extLst>
              <a:ext uri="{FF2B5EF4-FFF2-40B4-BE49-F238E27FC236}">
                <a16:creationId xmlns:a16="http://schemas.microsoft.com/office/drawing/2014/main" id="{457787FC-15AC-4752-8EDD-F4ED2D82C794}"/>
              </a:ext>
            </a:extLst>
          </p:cNvPr>
          <p:cNvSpPr>
            <a:spLocks noGrp="1" noChangeArrowheads="1"/>
          </p:cNvSpPr>
          <p:nvPr>
            <p:ph type="title"/>
          </p:nvPr>
        </p:nvSpPr>
        <p:spPr/>
        <p:txBody>
          <a:bodyPr/>
          <a:lstStyle/>
          <a:p>
            <a:r>
              <a:rPr lang="es-ES" altLang="es-ES"/>
              <a:t>EL ABORTO EN EUROPA POR PAÍSES</a:t>
            </a:r>
          </a:p>
        </p:txBody>
      </p:sp>
      <p:graphicFrame>
        <p:nvGraphicFramePr>
          <p:cNvPr id="18540" name="Group 93">
            <a:extLst>
              <a:ext uri="{FF2B5EF4-FFF2-40B4-BE49-F238E27FC236}">
                <a16:creationId xmlns:a16="http://schemas.microsoft.com/office/drawing/2014/main" id="{EC0A3CF0-C4A1-4CD4-B941-3950727E92B7}"/>
              </a:ext>
            </a:extLst>
          </p:cNvPr>
          <p:cNvGraphicFramePr>
            <a:graphicFrameLocks noGrp="1"/>
          </p:cNvGraphicFramePr>
          <p:nvPr>
            <p:ph type="tbl" idx="1"/>
            <p:extLst>
              <p:ext uri="{D42A27DB-BD31-4B8C-83A1-F6EECF244321}">
                <p14:modId xmlns:p14="http://schemas.microsoft.com/office/powerpoint/2010/main" val="2602314313"/>
              </p:ext>
            </p:extLst>
          </p:nvPr>
        </p:nvGraphicFramePr>
        <p:xfrm>
          <a:off x="457200" y="1600200"/>
          <a:ext cx="8229167" cy="4781136"/>
        </p:xfrm>
        <a:graphic>
          <a:graphicData uri="http://schemas.openxmlformats.org/drawingml/2006/table">
            <a:tbl>
              <a:tblPr firstRow="1" firstCol="1" bandRow="1">
                <a:tableStyleId>{5C22544A-7EE6-4342-B048-85BDC9FD1C3A}</a:tableStyleId>
              </a:tblPr>
              <a:tblGrid>
                <a:gridCol w="1272294">
                  <a:extLst>
                    <a:ext uri="{9D8B030D-6E8A-4147-A177-3AD203B41FA5}">
                      <a16:colId xmlns:a16="http://schemas.microsoft.com/office/drawing/2014/main" val="20000"/>
                    </a:ext>
                  </a:extLst>
                </a:gridCol>
                <a:gridCol w="916516">
                  <a:extLst>
                    <a:ext uri="{9D8B030D-6E8A-4147-A177-3AD203B41FA5}">
                      <a16:colId xmlns:a16="http://schemas.microsoft.com/office/drawing/2014/main" val="20001"/>
                    </a:ext>
                  </a:extLst>
                </a:gridCol>
                <a:gridCol w="3064466">
                  <a:extLst>
                    <a:ext uri="{9D8B030D-6E8A-4147-A177-3AD203B41FA5}">
                      <a16:colId xmlns:a16="http://schemas.microsoft.com/office/drawing/2014/main" val="20002"/>
                    </a:ext>
                  </a:extLst>
                </a:gridCol>
                <a:gridCol w="2975891">
                  <a:extLst>
                    <a:ext uri="{9D8B030D-6E8A-4147-A177-3AD203B41FA5}">
                      <a16:colId xmlns:a16="http://schemas.microsoft.com/office/drawing/2014/main" val="20003"/>
                    </a:ext>
                  </a:extLst>
                </a:gridCol>
              </a:tblGrid>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dirty="0">
                          <a:ln>
                            <a:noFill/>
                          </a:ln>
                          <a:effectLst/>
                        </a:rPr>
                        <a:t>País</a:t>
                      </a:r>
                      <a:endParaRPr kumimoji="0" lang="es-ES" sz="900" b="1" i="0" u="none" strike="noStrike" cap="none" normalizeH="0" baseline="0" dirty="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Total abortos</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Abortos adicionales estimados hasta octubre 2008</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Abortos totales estimados hasta octubre de 2008</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00"/>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dirty="0">
                          <a:ln>
                            <a:noFill/>
                          </a:ln>
                          <a:effectLst/>
                        </a:rPr>
                        <a:t>Francia (2006)</a:t>
                      </a:r>
                      <a:endParaRPr kumimoji="0" lang="es-ES" sz="900" b="1" i="0" u="none" strike="noStrike" cap="none" normalizeH="0" baseline="0" dirty="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5.959.461</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384.422</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6.345.031</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01"/>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Georgia 2006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399.065</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38.866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437.931</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02"/>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dirty="0">
                          <a:ln>
                            <a:noFill/>
                          </a:ln>
                          <a:effectLst/>
                        </a:rPr>
                        <a:t>Grecia (2003)</a:t>
                      </a:r>
                      <a:endParaRPr kumimoji="0" lang="es-ES" sz="900" b="1" i="0" u="none" strike="noStrike" cap="none" normalizeH="0" baseline="0" dirty="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193.383</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76.322</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282.280</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03"/>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Holanda (2006)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786.718</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52.187</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838.905</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04"/>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Hungría (2006)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5.925.784</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116.762</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6.042.546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05"/>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Islandia (2005)</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24.137</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2456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26.593</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06"/>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Italia (2004)</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4.403.860</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525</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4.404.385</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07"/>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Kosovo (2006)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111.154</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3.026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14.180</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08"/>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Letonia (2006)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313.469</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21.675</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335.140</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09"/>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Lituania (2006)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326.532</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17.479</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344.011</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10"/>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Macedonia (2006)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133.838</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11.298</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145.136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11"/>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Moldavia (2006)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522.683</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28.873</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551.556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12"/>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Montenegro (2006)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1699</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3114</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4813</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13"/>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Noruega (2006)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554.517</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25.918</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580.435</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14"/>
                  </a:ext>
                </a:extLst>
              </a:tr>
              <a:tr h="298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Polonia (2006)</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6.384.057</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a:ln>
                            <a:noFill/>
                          </a:ln>
                          <a:effectLst/>
                        </a:rPr>
                        <a:t>633</a:t>
                      </a:r>
                      <a:endParaRPr kumimoji="0" lang="es-ES" sz="900" b="1" i="0" u="none" strike="noStrike" cap="none" normalizeH="0" baseline="0">
                        <a:ln>
                          <a:noFill/>
                        </a:ln>
                        <a:solidFill>
                          <a:schemeClr val="tx1"/>
                        </a:solidFill>
                        <a:effectLst/>
                        <a:latin typeface="Arial" charset="0"/>
                      </a:endParaRPr>
                    </a:p>
                  </a:txBody>
                  <a:tcPr marL="39593" marR="39593" marT="23026" marB="230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u="none" strike="noStrike" cap="none" normalizeH="0" baseline="0" dirty="0">
                          <a:ln>
                            <a:noFill/>
                          </a:ln>
                          <a:effectLst/>
                        </a:rPr>
                        <a:t>6.384.690</a:t>
                      </a:r>
                      <a:endParaRPr kumimoji="0" lang="es-ES" sz="900" b="1" i="0" u="none" strike="noStrike" cap="none" normalizeH="0" baseline="0" dirty="0">
                        <a:ln>
                          <a:noFill/>
                        </a:ln>
                        <a:solidFill>
                          <a:schemeClr val="tx1"/>
                        </a:solidFill>
                        <a:effectLst/>
                        <a:latin typeface="Arial" charset="0"/>
                      </a:endParaRPr>
                    </a:p>
                  </a:txBody>
                  <a:tcPr marL="39593" marR="39593" marT="23026" marB="23026" horzOverflow="overflow"/>
                </a:tc>
                <a:extLst>
                  <a:ext uri="{0D108BD9-81ED-4DB2-BD59-A6C34878D82A}">
                    <a16:rowId xmlns:a16="http://schemas.microsoft.com/office/drawing/2014/main" val="10015"/>
                  </a:ext>
                </a:extLst>
              </a:tr>
            </a:tbl>
          </a:graphicData>
        </a:graphic>
      </p:graphicFrame>
      <p:sp>
        <p:nvSpPr>
          <p:cNvPr id="18434" name="5 Marcador de número de diapositiva">
            <a:extLst>
              <a:ext uri="{FF2B5EF4-FFF2-40B4-BE49-F238E27FC236}">
                <a16:creationId xmlns:a16="http://schemas.microsoft.com/office/drawing/2014/main" id="{E19E424C-F298-4AD7-B5D8-3F33C857638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6A8DB6-B9F7-4BE7-A50A-CA793F0EB423}" type="slidenum">
              <a:rPr lang="es-ES" altLang="es-ES"/>
              <a:pPr/>
              <a:t>15</a:t>
            </a:fld>
            <a:endParaRPr lang="es-ES" altLang="es-ES"/>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Rectangle 87">
            <a:extLst>
              <a:ext uri="{FF2B5EF4-FFF2-40B4-BE49-F238E27FC236}">
                <a16:creationId xmlns:a16="http://schemas.microsoft.com/office/drawing/2014/main" id="{EDC4B422-D280-40D7-9EBE-FE4CDAB15D50}"/>
              </a:ext>
            </a:extLst>
          </p:cNvPr>
          <p:cNvSpPr>
            <a:spLocks noGrp="1" noChangeArrowheads="1"/>
          </p:cNvSpPr>
          <p:nvPr>
            <p:ph type="title"/>
          </p:nvPr>
        </p:nvSpPr>
        <p:spPr/>
        <p:txBody>
          <a:bodyPr/>
          <a:lstStyle/>
          <a:p>
            <a:r>
              <a:rPr lang="en-US" altLang="es-ES"/>
              <a:t>EL ABORTO EN EUROPA POR PAÍSES</a:t>
            </a:r>
          </a:p>
        </p:txBody>
      </p:sp>
      <p:graphicFrame>
        <p:nvGraphicFramePr>
          <p:cNvPr id="51" name="Group 77">
            <a:extLst>
              <a:ext uri="{FF2B5EF4-FFF2-40B4-BE49-F238E27FC236}">
                <a16:creationId xmlns:a16="http://schemas.microsoft.com/office/drawing/2014/main" id="{65209FBA-F8BB-48C3-8B94-0A1DADC353D7}"/>
              </a:ext>
            </a:extLst>
          </p:cNvPr>
          <p:cNvGraphicFramePr>
            <a:graphicFrameLocks noGrp="1"/>
          </p:cNvGraphicFramePr>
          <p:nvPr>
            <p:ph type="tbl" idx="1"/>
            <p:extLst>
              <p:ext uri="{D42A27DB-BD31-4B8C-83A1-F6EECF244321}">
                <p14:modId xmlns:p14="http://schemas.microsoft.com/office/powerpoint/2010/main" val="2832356581"/>
              </p:ext>
            </p:extLst>
          </p:nvPr>
        </p:nvGraphicFramePr>
        <p:xfrm>
          <a:off x="428870" y="1700808"/>
          <a:ext cx="8319594" cy="4680520"/>
        </p:xfrm>
        <a:graphic>
          <a:graphicData uri="http://schemas.openxmlformats.org/drawingml/2006/table">
            <a:tbl>
              <a:tblPr firstRow="1" firstCol="1" bandRow="1">
                <a:tableStyleId>{5C22544A-7EE6-4342-B048-85BDC9FD1C3A}</a:tableStyleId>
              </a:tblPr>
              <a:tblGrid>
                <a:gridCol w="1821381">
                  <a:extLst>
                    <a:ext uri="{9D8B030D-6E8A-4147-A177-3AD203B41FA5}">
                      <a16:colId xmlns:a16="http://schemas.microsoft.com/office/drawing/2014/main" val="20000"/>
                    </a:ext>
                  </a:extLst>
                </a:gridCol>
                <a:gridCol w="1321671">
                  <a:extLst>
                    <a:ext uri="{9D8B030D-6E8A-4147-A177-3AD203B41FA5}">
                      <a16:colId xmlns:a16="http://schemas.microsoft.com/office/drawing/2014/main" val="20001"/>
                    </a:ext>
                  </a:extLst>
                </a:gridCol>
                <a:gridCol w="2753481">
                  <a:extLst>
                    <a:ext uri="{9D8B030D-6E8A-4147-A177-3AD203B41FA5}">
                      <a16:colId xmlns:a16="http://schemas.microsoft.com/office/drawing/2014/main" val="20002"/>
                    </a:ext>
                  </a:extLst>
                </a:gridCol>
                <a:gridCol w="2423061">
                  <a:extLst>
                    <a:ext uri="{9D8B030D-6E8A-4147-A177-3AD203B41FA5}">
                      <a16:colId xmlns:a16="http://schemas.microsoft.com/office/drawing/2014/main" val="20003"/>
                    </a:ext>
                  </a:extLst>
                </a:gridCol>
              </a:tblGrid>
              <a:tr h="6350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all" spc="150" normalizeH="0" baseline="0" dirty="0">
                          <a:ln>
                            <a:noFill/>
                          </a:ln>
                          <a:effectLst/>
                        </a:rPr>
                        <a:t>País</a:t>
                      </a:r>
                      <a:endParaRPr kumimoji="0" lang="es-ES" sz="1000" b="1" i="0" u="none" strike="noStrike" cap="all" spc="150" normalizeH="0" baseline="0" dirty="0">
                        <a:ln>
                          <a:noFill/>
                        </a:ln>
                        <a:solidFill>
                          <a:srgbClr val="FFFFFF"/>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all" spc="150" normalizeH="0" baseline="0">
                          <a:ln>
                            <a:noFill/>
                          </a:ln>
                          <a:effectLst/>
                        </a:rPr>
                        <a:t>Total abortos</a:t>
                      </a:r>
                      <a:endParaRPr kumimoji="0" lang="es-ES" sz="1000" b="1" i="0" u="none" strike="noStrike" cap="all" spc="150" normalizeH="0" baseline="0">
                        <a:ln>
                          <a:noFill/>
                        </a:ln>
                        <a:solidFill>
                          <a:srgbClr val="FFFFFF"/>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all" spc="150" normalizeH="0" baseline="0">
                          <a:ln>
                            <a:noFill/>
                          </a:ln>
                          <a:effectLst/>
                        </a:rPr>
                        <a:t>Abortos adicionales estimados hasta octubre 2008</a:t>
                      </a:r>
                      <a:endParaRPr kumimoji="0" lang="es-ES" sz="1000" b="1" i="0" u="none" strike="noStrike" cap="all" spc="150" normalizeH="0" baseline="0">
                        <a:ln>
                          <a:noFill/>
                        </a:ln>
                        <a:solidFill>
                          <a:srgbClr val="FFFFFF"/>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all" spc="150" normalizeH="0" baseline="0">
                          <a:ln>
                            <a:noFill/>
                          </a:ln>
                          <a:effectLst/>
                        </a:rPr>
                        <a:t>Abortos totales estimados hasta octubre de 2008</a:t>
                      </a:r>
                      <a:endParaRPr kumimoji="0" lang="es-ES" sz="1000" b="1" i="0" u="none" strike="noStrike" cap="all" spc="150" normalizeH="0" baseline="0">
                        <a:ln>
                          <a:noFill/>
                        </a:ln>
                        <a:solidFill>
                          <a:srgbClr val="FFFFFF"/>
                        </a:solidFill>
                        <a:effectLst/>
                        <a:latin typeface="Arial" charset="0"/>
                      </a:endParaRPr>
                    </a:p>
                  </a:txBody>
                  <a:tcPr marL="113850" marR="68311" marT="56965" marB="56965" horzOverflow="overflow"/>
                </a:tc>
                <a:extLst>
                  <a:ext uri="{0D108BD9-81ED-4DB2-BD59-A6C34878D82A}">
                    <a16:rowId xmlns:a16="http://schemas.microsoft.com/office/drawing/2014/main" val="10000"/>
                  </a:ext>
                </a:extLst>
              </a:tr>
              <a:tr h="33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Portugal (2005)</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10.178</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2.600</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12.768</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extLst>
                  <a:ext uri="{0D108BD9-81ED-4DB2-BD59-A6C34878D82A}">
                    <a16:rowId xmlns:a16="http://schemas.microsoft.com/office/drawing/2014/main" val="10001"/>
                  </a:ext>
                </a:extLst>
              </a:tr>
              <a:tr h="33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Reino Unido (2007)</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6.140.441</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159.912</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6.264.353</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extLst>
                  <a:ext uri="{0D108BD9-81ED-4DB2-BD59-A6C34878D82A}">
                    <a16:rowId xmlns:a16="http://schemas.microsoft.com/office/drawing/2014/main" val="10002"/>
                  </a:ext>
                </a:extLst>
              </a:tr>
              <a:tr h="33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República Checa (</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3.374.079</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73.320</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3.447.399</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extLst>
                  <a:ext uri="{0D108BD9-81ED-4DB2-BD59-A6C34878D82A}">
                    <a16:rowId xmlns:a16="http://schemas.microsoft.com/office/drawing/2014/main" val="10003"/>
                  </a:ext>
                </a:extLst>
              </a:tr>
              <a:tr h="33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Rumanía (2006)</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21.650.391</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275.400</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22.166.940</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extLst>
                  <a:ext uri="{0D108BD9-81ED-4DB2-BD59-A6C34878D82A}">
                    <a16:rowId xmlns:a16="http://schemas.microsoft.com/office/drawing/2014/main" val="10004"/>
                  </a:ext>
                </a:extLst>
              </a:tr>
              <a:tr h="33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Rusia (2004)</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32.450.451</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6.890.093</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38.935.544</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extLst>
                  <a:ext uri="{0D108BD9-81ED-4DB2-BD59-A6C34878D82A}">
                    <a16:rowId xmlns:a16="http://schemas.microsoft.com/office/drawing/2014/main" val="10005"/>
                  </a:ext>
                </a:extLst>
              </a:tr>
              <a:tr h="33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Serbia (2006)</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914.570</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47.043</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1.015.457</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extLst>
                  <a:ext uri="{0D108BD9-81ED-4DB2-BD59-A6C34878D82A}">
                    <a16:rowId xmlns:a16="http://schemas.microsoft.com/office/drawing/2014/main" val="10006"/>
                  </a:ext>
                </a:extLst>
              </a:tr>
              <a:tr h="33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Suecia (2007)</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1.350.433</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30.492</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1.380.925</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extLst>
                  <a:ext uri="{0D108BD9-81ED-4DB2-BD59-A6C34878D82A}">
                    <a16:rowId xmlns:a16="http://schemas.microsoft.com/office/drawing/2014/main" val="10007"/>
                  </a:ext>
                </a:extLst>
              </a:tr>
              <a:tr h="33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Suiza (2005)</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397.521</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30.531</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428.052</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extLst>
                  <a:ext uri="{0D108BD9-81ED-4DB2-BD59-A6C34878D82A}">
                    <a16:rowId xmlns:a16="http://schemas.microsoft.com/office/drawing/2014/main" val="10008"/>
                  </a:ext>
                </a:extLst>
              </a:tr>
              <a:tr h="33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Turquía (2003)</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768.709</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77.328</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686.792</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extLst>
                  <a:ext uri="{0D108BD9-81ED-4DB2-BD59-A6C34878D82A}">
                    <a16:rowId xmlns:a16="http://schemas.microsoft.com/office/drawing/2014/main" val="10009"/>
                  </a:ext>
                </a:extLst>
              </a:tr>
              <a:tr h="33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Ucrania (2006)</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7.884.890</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420.889</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8.305.779</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extLst>
                  <a:ext uri="{0D108BD9-81ED-4DB2-BD59-A6C34878D82A}">
                    <a16:rowId xmlns:a16="http://schemas.microsoft.com/office/drawing/2014/main" val="10010"/>
                  </a:ext>
                </a:extLst>
              </a:tr>
              <a:tr h="33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URSS (1991)</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287.872.383</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297.956.620</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extLst>
                  <a:ext uri="{0D108BD9-81ED-4DB2-BD59-A6C34878D82A}">
                    <a16:rowId xmlns:a16="http://schemas.microsoft.com/office/drawing/2014/main" val="10011"/>
                  </a:ext>
                </a:extLst>
              </a:tr>
              <a:tr h="33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Yugoslavia (1991)</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5.396.261</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a:ln>
                            <a:noFill/>
                          </a:ln>
                          <a:effectLst/>
                        </a:rPr>
                        <a:t>---</a:t>
                      </a:r>
                      <a:endParaRPr kumimoji="0" lang="es-ES" sz="1000" b="1" i="0" u="none" strike="noStrike" cap="none" spc="0" normalizeH="0" baseline="0">
                        <a:ln>
                          <a:noFill/>
                        </a:ln>
                        <a:solidFill>
                          <a:schemeClr val="tx1">
                            <a:lumMod val="85000"/>
                            <a:lumOff val="15000"/>
                          </a:schemeClr>
                        </a:solidFill>
                        <a:effectLst/>
                        <a:latin typeface="Arial" charset="0"/>
                      </a:endParaRPr>
                    </a:p>
                  </a:txBody>
                  <a:tcPr marL="113850" marR="68311" marT="56965" marB="5696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spc="0" normalizeH="0" baseline="0" dirty="0">
                          <a:ln>
                            <a:noFill/>
                          </a:ln>
                          <a:effectLst/>
                        </a:rPr>
                        <a:t>5.396.261</a:t>
                      </a:r>
                      <a:endParaRPr kumimoji="0" lang="es-ES" sz="1000" b="1" i="0" u="none" strike="noStrike" cap="none" spc="0" normalizeH="0" baseline="0" dirty="0">
                        <a:ln>
                          <a:noFill/>
                        </a:ln>
                        <a:solidFill>
                          <a:schemeClr val="tx1">
                            <a:lumMod val="85000"/>
                            <a:lumOff val="15000"/>
                          </a:schemeClr>
                        </a:solidFill>
                        <a:effectLst/>
                        <a:latin typeface="Arial" charset="0"/>
                      </a:endParaRPr>
                    </a:p>
                  </a:txBody>
                  <a:tcPr marL="113850" marR="68311" marT="56965" marB="56965" horzOverflow="overflow"/>
                </a:tc>
                <a:extLst>
                  <a:ext uri="{0D108BD9-81ED-4DB2-BD59-A6C34878D82A}">
                    <a16:rowId xmlns:a16="http://schemas.microsoft.com/office/drawing/2014/main" val="10012"/>
                  </a:ext>
                </a:extLst>
              </a:tr>
            </a:tbl>
          </a:graphicData>
        </a:graphic>
      </p:graphicFrame>
      <p:sp>
        <p:nvSpPr>
          <p:cNvPr id="19458" name="5 Marcador de número de diapositiva">
            <a:extLst>
              <a:ext uri="{FF2B5EF4-FFF2-40B4-BE49-F238E27FC236}">
                <a16:creationId xmlns:a16="http://schemas.microsoft.com/office/drawing/2014/main" id="{A9A94C53-0D0C-44F9-A468-500EE1B0844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B171CC-014C-4E85-8F8C-8730FA9A019A}" type="slidenum">
              <a:rPr lang="en-US" altLang="es-ES"/>
              <a:pPr/>
              <a:t>16</a:t>
            </a:fld>
            <a:endParaRPr lang="en-US" altLang="es-ES"/>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0493" name="Picture 70">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0494" name="Picture 72">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0495" name="Oval 74">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496" name="Picture 76">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0497" name="Picture 78">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498" name="Rectangle 80">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ítulo 3">
            <a:extLst>
              <a:ext uri="{FF2B5EF4-FFF2-40B4-BE49-F238E27FC236}">
                <a16:creationId xmlns:a16="http://schemas.microsoft.com/office/drawing/2014/main" id="{1840255F-AAA5-4217-9911-F5535C779236}"/>
              </a:ext>
            </a:extLst>
          </p:cNvPr>
          <p:cNvSpPr>
            <a:spLocks noGrp="1"/>
          </p:cNvSpPr>
          <p:nvPr>
            <p:ph type="title"/>
          </p:nvPr>
        </p:nvSpPr>
        <p:spPr>
          <a:xfrm>
            <a:off x="6157967" y="1447800"/>
            <a:ext cx="2500257" cy="3096987"/>
          </a:xfrm>
        </p:spPr>
        <p:txBody>
          <a:bodyPr vert="horz" lIns="91440" tIns="45720" rIns="91440" bIns="45720" rtlCol="0" anchor="b">
            <a:normAutofit/>
          </a:bodyPr>
          <a:lstStyle/>
          <a:p>
            <a:pPr defTabSz="457200">
              <a:lnSpc>
                <a:spcPct val="90000"/>
              </a:lnSpc>
            </a:pPr>
            <a:r>
              <a:rPr lang="en-US" altLang="es-ES" sz="3600"/>
              <a:t>ABORTOS EN LA URSS</a:t>
            </a:r>
            <a:br>
              <a:rPr lang="en-US" altLang="es-ES" sz="3600"/>
            </a:br>
            <a:r>
              <a:rPr lang="en-US" altLang="es-ES" sz="3600"/>
              <a:t>(1922-1991)</a:t>
            </a:r>
            <a:endParaRPr lang="en-US" sz="3600"/>
          </a:p>
        </p:txBody>
      </p:sp>
      <p:sp>
        <p:nvSpPr>
          <p:cNvPr id="20482" name="5 Marcador de número de diapositiva">
            <a:extLst>
              <a:ext uri="{FF2B5EF4-FFF2-40B4-BE49-F238E27FC236}">
                <a16:creationId xmlns:a16="http://schemas.microsoft.com/office/drawing/2014/main" id="{ACFE378E-D673-4B7A-8DFA-D557694AA3BE}"/>
              </a:ext>
            </a:extLst>
          </p:cNvPr>
          <p:cNvSpPr txBox="1">
            <a:spLocks noGrp="1"/>
          </p:cNvSpPr>
          <p:nvPr/>
        </p:nvSpPr>
        <p:spPr bwMode="auto">
          <a:xfrm>
            <a:off x="6157967" y="4740729"/>
            <a:ext cx="2500257" cy="14695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0"/>
              </a:spcBef>
              <a:buClr>
                <a:schemeClr val="bg2">
                  <a:lumMod val="40000"/>
                  <a:lumOff val="60000"/>
                </a:schemeClr>
              </a:buClr>
              <a:buSzPct val="80000"/>
            </a:pPr>
            <a:fld id="{792B3E8B-BAC3-4529-AE12-3736F0EE866C}" type="slidenum">
              <a:rPr lang="en-US" altLang="es-ES" sz="1600" cap="all">
                <a:solidFill>
                  <a:schemeClr val="bg2">
                    <a:lumMod val="40000"/>
                    <a:lumOff val="60000"/>
                  </a:schemeClr>
                </a:solidFill>
                <a:latin typeface="+mj-lt"/>
                <a:ea typeface="+mj-ea"/>
                <a:cs typeface="+mj-cs"/>
              </a:rPr>
              <a:pPr eaLnBrk="1" hangingPunct="1">
                <a:spcBef>
                  <a:spcPts val="1000"/>
                </a:spcBef>
                <a:buClr>
                  <a:schemeClr val="bg2">
                    <a:lumMod val="40000"/>
                    <a:lumOff val="60000"/>
                  </a:schemeClr>
                </a:buClr>
                <a:buSzPct val="80000"/>
              </a:pPr>
              <a:t>17</a:t>
            </a:fld>
            <a:endParaRPr lang="en-US" altLang="es-ES" sz="1600" cap="all">
              <a:solidFill>
                <a:schemeClr val="bg2">
                  <a:lumMod val="40000"/>
                  <a:lumOff val="60000"/>
                </a:schemeClr>
              </a:solidFill>
              <a:latin typeface="+mj-lt"/>
              <a:ea typeface="+mj-ea"/>
              <a:cs typeface="+mj-cs"/>
            </a:endParaRPr>
          </a:p>
        </p:txBody>
      </p:sp>
      <p:sp>
        <p:nvSpPr>
          <p:cNvPr id="20499" name="Freeform: Shape 82">
            <a:extLst>
              <a:ext uri="{FF2B5EF4-FFF2-40B4-BE49-F238E27FC236}">
                <a16:creationId xmlns:a16="http://schemas.microsoft.com/office/drawing/2014/main" id="{3484F10F-334C-431A-8E30-B66B496C5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500267" y="500267"/>
            <a:ext cx="6858000" cy="5857465"/>
          </a:xfrm>
          <a:custGeom>
            <a:avLst/>
            <a:gdLst>
              <a:gd name="connsiteX0" fmla="*/ 6858000 w 6858000"/>
              <a:gd name="connsiteY0" fmla="*/ 1344715 h 7809953"/>
              <a:gd name="connsiteX1" fmla="*/ 6858000 w 6858000"/>
              <a:gd name="connsiteY1" fmla="*/ 1177 h 7809953"/>
              <a:gd name="connsiteX2" fmla="*/ 6702323 w 6858000"/>
              <a:gd name="connsiteY2" fmla="*/ 26222 h 7809953"/>
              <a:gd name="connsiteX3" fmla="*/ 6547332 w 6858000"/>
              <a:gd name="connsiteY3" fmla="*/ 50091 h 7809953"/>
              <a:gd name="connsiteX4" fmla="*/ 6391656 w 6858000"/>
              <a:gd name="connsiteY4" fmla="*/ 73455 h 7809953"/>
              <a:gd name="connsiteX5" fmla="*/ 6235293 w 6858000"/>
              <a:gd name="connsiteY5" fmla="*/ 93458 h 7809953"/>
              <a:gd name="connsiteX6" fmla="*/ 6079617 w 6858000"/>
              <a:gd name="connsiteY6" fmla="*/ 113629 h 7809953"/>
              <a:gd name="connsiteX7" fmla="*/ 5923254 w 6858000"/>
              <a:gd name="connsiteY7" fmla="*/ 132455 h 7809953"/>
              <a:gd name="connsiteX8" fmla="*/ 5768949 w 6858000"/>
              <a:gd name="connsiteY8" fmla="*/ 148591 h 7809953"/>
              <a:gd name="connsiteX9" fmla="*/ 5612587 w 6858000"/>
              <a:gd name="connsiteY9" fmla="*/ 163887 h 7809953"/>
              <a:gd name="connsiteX10" fmla="*/ 5456910 w 6858000"/>
              <a:gd name="connsiteY10" fmla="*/ 177839 h 7809953"/>
              <a:gd name="connsiteX11" fmla="*/ 5303977 w 6858000"/>
              <a:gd name="connsiteY11" fmla="*/ 189941 h 7809953"/>
              <a:gd name="connsiteX12" fmla="*/ 5148986 w 6858000"/>
              <a:gd name="connsiteY12" fmla="*/ 202044 h 7809953"/>
              <a:gd name="connsiteX13" fmla="*/ 4996053 w 6858000"/>
              <a:gd name="connsiteY13" fmla="*/ 212129 h 7809953"/>
              <a:gd name="connsiteX14" fmla="*/ 4843119 w 6858000"/>
              <a:gd name="connsiteY14" fmla="*/ 220029 h 7809953"/>
              <a:gd name="connsiteX15" fmla="*/ 4690872 w 6858000"/>
              <a:gd name="connsiteY15" fmla="*/ 228266 h 7809953"/>
              <a:gd name="connsiteX16" fmla="*/ 4539996 w 6858000"/>
              <a:gd name="connsiteY16" fmla="*/ 235157 h 7809953"/>
              <a:gd name="connsiteX17" fmla="*/ 4390491 w 6858000"/>
              <a:gd name="connsiteY17" fmla="*/ 240032 h 7809953"/>
              <a:gd name="connsiteX18" fmla="*/ 4240987 w 6858000"/>
              <a:gd name="connsiteY18" fmla="*/ 244234 h 7809953"/>
              <a:gd name="connsiteX19" fmla="*/ 4092855 w 6858000"/>
              <a:gd name="connsiteY19" fmla="*/ 248268 h 7809953"/>
              <a:gd name="connsiteX20" fmla="*/ 3946779 w 6858000"/>
              <a:gd name="connsiteY20" fmla="*/ 250117 h 7809953"/>
              <a:gd name="connsiteX21" fmla="*/ 3800704 w 6858000"/>
              <a:gd name="connsiteY21" fmla="*/ 252134 h 7809953"/>
              <a:gd name="connsiteX22" fmla="*/ 3656685 w 6858000"/>
              <a:gd name="connsiteY22" fmla="*/ 253143 h 7809953"/>
              <a:gd name="connsiteX23" fmla="*/ 3514039 w 6858000"/>
              <a:gd name="connsiteY23" fmla="*/ 252134 h 7809953"/>
              <a:gd name="connsiteX24" fmla="*/ 3372765 w 6858000"/>
              <a:gd name="connsiteY24" fmla="*/ 252134 h 7809953"/>
              <a:gd name="connsiteX25" fmla="*/ 3232861 w 6858000"/>
              <a:gd name="connsiteY25" fmla="*/ 250117 h 7809953"/>
              <a:gd name="connsiteX26" fmla="*/ 3095701 w 6858000"/>
              <a:gd name="connsiteY26" fmla="*/ 247092 h 7809953"/>
              <a:gd name="connsiteX27" fmla="*/ 2959913 w 6858000"/>
              <a:gd name="connsiteY27" fmla="*/ 244234 h 7809953"/>
              <a:gd name="connsiteX28" fmla="*/ 2826868 w 6858000"/>
              <a:gd name="connsiteY28" fmla="*/ 241040 h 7809953"/>
              <a:gd name="connsiteX29" fmla="*/ 2694508 w 6858000"/>
              <a:gd name="connsiteY29" fmla="*/ 236166 h 7809953"/>
              <a:gd name="connsiteX30" fmla="*/ 2564207 w 6858000"/>
              <a:gd name="connsiteY30" fmla="*/ 230955 h 7809953"/>
              <a:gd name="connsiteX31" fmla="*/ 2436648 w 6858000"/>
              <a:gd name="connsiteY31" fmla="*/ 226249 h 7809953"/>
              <a:gd name="connsiteX32" fmla="*/ 2187702 w 6858000"/>
              <a:gd name="connsiteY32" fmla="*/ 212969 h 7809953"/>
              <a:gd name="connsiteX33" fmla="*/ 1949044 w 6858000"/>
              <a:gd name="connsiteY33" fmla="*/ 198850 h 7809953"/>
              <a:gd name="connsiteX34" fmla="*/ 1719987 w 6858000"/>
              <a:gd name="connsiteY34" fmla="*/ 184058 h 7809953"/>
              <a:gd name="connsiteX35" fmla="*/ 1503274 w 6858000"/>
              <a:gd name="connsiteY35" fmla="*/ 167753 h 7809953"/>
              <a:gd name="connsiteX36" fmla="*/ 1296162 w 6858000"/>
              <a:gd name="connsiteY36" fmla="*/ 150776 h 7809953"/>
              <a:gd name="connsiteX37" fmla="*/ 1104138 w 6858000"/>
              <a:gd name="connsiteY37" fmla="*/ 132455 h 7809953"/>
              <a:gd name="connsiteX38" fmla="*/ 923773 w 6858000"/>
              <a:gd name="connsiteY38" fmla="*/ 114469 h 7809953"/>
              <a:gd name="connsiteX39" fmla="*/ 757809 w 6858000"/>
              <a:gd name="connsiteY39" fmla="*/ 96484 h 7809953"/>
              <a:gd name="connsiteX40" fmla="*/ 605562 w 6858000"/>
              <a:gd name="connsiteY40" fmla="*/ 79507 h 7809953"/>
              <a:gd name="connsiteX41" fmla="*/ 470459 w 6858000"/>
              <a:gd name="connsiteY41" fmla="*/ 63370 h 7809953"/>
              <a:gd name="connsiteX42" fmla="*/ 348387 w 6858000"/>
              <a:gd name="connsiteY42" fmla="*/ 48074 h 7809953"/>
              <a:gd name="connsiteX43" fmla="*/ 245517 w 6858000"/>
              <a:gd name="connsiteY43" fmla="*/ 35299 h 7809953"/>
              <a:gd name="connsiteX44" fmla="*/ 159106 w 6858000"/>
              <a:gd name="connsiteY44" fmla="*/ 23197 h 7809953"/>
              <a:gd name="connsiteX45" fmla="*/ 40462 w 6858000"/>
              <a:gd name="connsiteY45" fmla="*/ 5883 h 7809953"/>
              <a:gd name="connsiteX46" fmla="*/ 0 w 6858000"/>
              <a:gd name="connsiteY46" fmla="*/ 0 h 7809953"/>
              <a:gd name="connsiteX47" fmla="*/ 0 w 6858000"/>
              <a:gd name="connsiteY47" fmla="*/ 652830 h 7809953"/>
              <a:gd name="connsiteX48" fmla="*/ 0 w 6858000"/>
              <a:gd name="connsiteY48" fmla="*/ 652830 h 7809953"/>
              <a:gd name="connsiteX49" fmla="*/ 0 w 6858000"/>
              <a:gd name="connsiteY49" fmla="*/ 7809953 h 7809953"/>
              <a:gd name="connsiteX50" fmla="*/ 6857999 w 6858000"/>
              <a:gd name="connsiteY50" fmla="*/ 7809953 h 7809953"/>
              <a:gd name="connsiteX51" fmla="*/ 6857999 w 6858000"/>
              <a:gd name="connsiteY51" fmla="*/ 1344715 h 78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0" h="7809953">
                <a:moveTo>
                  <a:pt x="6858000" y="1344715"/>
                </a:moveTo>
                <a:lnTo>
                  <a:pt x="6858000" y="1177"/>
                </a:lnTo>
                <a:lnTo>
                  <a:pt x="6702323" y="26222"/>
                </a:lnTo>
                <a:lnTo>
                  <a:pt x="6547332" y="50091"/>
                </a:lnTo>
                <a:lnTo>
                  <a:pt x="6391656" y="73455"/>
                </a:lnTo>
                <a:lnTo>
                  <a:pt x="6235293" y="93458"/>
                </a:lnTo>
                <a:lnTo>
                  <a:pt x="6079617" y="113629"/>
                </a:lnTo>
                <a:lnTo>
                  <a:pt x="5923254" y="132455"/>
                </a:lnTo>
                <a:lnTo>
                  <a:pt x="5768949" y="148591"/>
                </a:lnTo>
                <a:lnTo>
                  <a:pt x="5612587" y="163887"/>
                </a:lnTo>
                <a:lnTo>
                  <a:pt x="5456910" y="177839"/>
                </a:lnTo>
                <a:lnTo>
                  <a:pt x="5303977" y="189941"/>
                </a:lnTo>
                <a:lnTo>
                  <a:pt x="5148986" y="202044"/>
                </a:lnTo>
                <a:lnTo>
                  <a:pt x="4996053" y="212129"/>
                </a:lnTo>
                <a:lnTo>
                  <a:pt x="4843119" y="220029"/>
                </a:lnTo>
                <a:lnTo>
                  <a:pt x="4690872" y="228266"/>
                </a:lnTo>
                <a:lnTo>
                  <a:pt x="4539996" y="235157"/>
                </a:lnTo>
                <a:lnTo>
                  <a:pt x="4390491" y="240032"/>
                </a:lnTo>
                <a:lnTo>
                  <a:pt x="4240987" y="244234"/>
                </a:lnTo>
                <a:lnTo>
                  <a:pt x="4092855" y="248268"/>
                </a:lnTo>
                <a:lnTo>
                  <a:pt x="3946779" y="250117"/>
                </a:lnTo>
                <a:lnTo>
                  <a:pt x="3800704" y="252134"/>
                </a:lnTo>
                <a:lnTo>
                  <a:pt x="3656685" y="253143"/>
                </a:lnTo>
                <a:lnTo>
                  <a:pt x="3514039" y="252134"/>
                </a:lnTo>
                <a:lnTo>
                  <a:pt x="3372765" y="252134"/>
                </a:lnTo>
                <a:lnTo>
                  <a:pt x="3232861" y="250117"/>
                </a:lnTo>
                <a:lnTo>
                  <a:pt x="3095701" y="247092"/>
                </a:lnTo>
                <a:lnTo>
                  <a:pt x="2959913" y="244234"/>
                </a:lnTo>
                <a:lnTo>
                  <a:pt x="2826868" y="241040"/>
                </a:lnTo>
                <a:lnTo>
                  <a:pt x="2694508" y="236166"/>
                </a:lnTo>
                <a:lnTo>
                  <a:pt x="2564207" y="230955"/>
                </a:lnTo>
                <a:lnTo>
                  <a:pt x="2436648" y="226249"/>
                </a:lnTo>
                <a:lnTo>
                  <a:pt x="2187702" y="212969"/>
                </a:lnTo>
                <a:lnTo>
                  <a:pt x="1949044" y="198850"/>
                </a:lnTo>
                <a:lnTo>
                  <a:pt x="1719987" y="184058"/>
                </a:lnTo>
                <a:lnTo>
                  <a:pt x="1503274" y="167753"/>
                </a:lnTo>
                <a:lnTo>
                  <a:pt x="1296162" y="150776"/>
                </a:lnTo>
                <a:lnTo>
                  <a:pt x="1104138" y="132455"/>
                </a:lnTo>
                <a:lnTo>
                  <a:pt x="923773" y="114469"/>
                </a:lnTo>
                <a:lnTo>
                  <a:pt x="757809" y="96484"/>
                </a:lnTo>
                <a:lnTo>
                  <a:pt x="605562" y="79507"/>
                </a:lnTo>
                <a:lnTo>
                  <a:pt x="470459" y="63370"/>
                </a:lnTo>
                <a:lnTo>
                  <a:pt x="348387" y="48074"/>
                </a:lnTo>
                <a:lnTo>
                  <a:pt x="245517" y="35299"/>
                </a:lnTo>
                <a:lnTo>
                  <a:pt x="159106" y="23197"/>
                </a:lnTo>
                <a:lnTo>
                  <a:pt x="40462" y="5883"/>
                </a:lnTo>
                <a:lnTo>
                  <a:pt x="0" y="0"/>
                </a:lnTo>
                <a:lnTo>
                  <a:pt x="0" y="652830"/>
                </a:lnTo>
                <a:lnTo>
                  <a:pt x="0" y="652830"/>
                </a:lnTo>
                <a:lnTo>
                  <a:pt x="0" y="7809953"/>
                </a:lnTo>
                <a:lnTo>
                  <a:pt x="6857999" y="7809953"/>
                </a:lnTo>
                <a:lnTo>
                  <a:pt x="6857999" y="1344715"/>
                </a:lnTo>
                <a:close/>
              </a:path>
            </a:pathLst>
          </a:custGeom>
          <a:solidFill>
            <a:srgbClr val="FFFFFF"/>
          </a:solidFill>
          <a:ln>
            <a:noFill/>
          </a:ln>
        </p:spPr>
      </p:sp>
      <p:sp>
        <p:nvSpPr>
          <p:cNvPr id="20500" name="Freeform 31">
            <a:extLst>
              <a:ext uri="{FF2B5EF4-FFF2-40B4-BE49-F238E27FC236}">
                <a16:creationId xmlns:a16="http://schemas.microsoft.com/office/drawing/2014/main" id="{AEA0BB24-2B23-4B19-996F-58DA607EE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graphicFrame>
        <p:nvGraphicFramePr>
          <p:cNvPr id="6" name="Marcador de contenido 5">
            <a:extLst>
              <a:ext uri="{FF2B5EF4-FFF2-40B4-BE49-F238E27FC236}">
                <a16:creationId xmlns:a16="http://schemas.microsoft.com/office/drawing/2014/main" id="{01FCB037-537B-4885-AF0E-21BB717136FD}"/>
              </a:ext>
            </a:extLst>
          </p:cNvPr>
          <p:cNvGraphicFramePr>
            <a:graphicFrameLocks noGrp="1"/>
          </p:cNvGraphicFramePr>
          <p:nvPr>
            <p:ph idx="1"/>
            <p:extLst>
              <p:ext uri="{D42A27DB-BD31-4B8C-83A1-F6EECF244321}">
                <p14:modId xmlns:p14="http://schemas.microsoft.com/office/powerpoint/2010/main" val="2638936691"/>
              </p:ext>
            </p:extLst>
          </p:nvPr>
        </p:nvGraphicFramePr>
        <p:xfrm>
          <a:off x="827088" y="2052638"/>
          <a:ext cx="6711950" cy="4195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 name="Rectangle 195">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507" name="Rectangle 2">
            <a:extLst>
              <a:ext uri="{FF2B5EF4-FFF2-40B4-BE49-F238E27FC236}">
                <a16:creationId xmlns:a16="http://schemas.microsoft.com/office/drawing/2014/main" id="{C19944B9-CDC9-4C3F-87A2-D33CD7A233FB}"/>
              </a:ext>
            </a:extLst>
          </p:cNvPr>
          <p:cNvSpPr>
            <a:spLocks noGrp="1" noChangeArrowheads="1"/>
          </p:cNvSpPr>
          <p:nvPr>
            <p:ph type="title"/>
          </p:nvPr>
        </p:nvSpPr>
        <p:spPr>
          <a:xfrm>
            <a:off x="482891" y="1447799"/>
            <a:ext cx="2331469" cy="1444752"/>
          </a:xfrm>
        </p:spPr>
        <p:txBody>
          <a:bodyPr vert="horz" lIns="91440" tIns="45720" rIns="91440" bIns="45720" rtlCol="0" anchor="b">
            <a:normAutofit/>
          </a:bodyPr>
          <a:lstStyle/>
          <a:p>
            <a:pPr defTabSz="457200">
              <a:lnSpc>
                <a:spcPct val="90000"/>
              </a:lnSpc>
            </a:pPr>
            <a:r>
              <a:rPr lang="en-US" altLang="es-ES" sz="1500" b="0" i="0" kern="1200">
                <a:solidFill>
                  <a:srgbClr val="EBEBEB"/>
                </a:solidFill>
                <a:latin typeface="+mj-lt"/>
                <a:ea typeface="+mj-ea"/>
                <a:cs typeface="+mj-cs"/>
              </a:rPr>
              <a:t>DIEZ PAÍSES EUROPEOS CON MÁS ABORTOS DESDE QUE HAY DATOS FIABLES HASTA OCTUBRE 2008</a:t>
            </a:r>
          </a:p>
        </p:txBody>
      </p:sp>
      <p:sp>
        <p:nvSpPr>
          <p:cNvPr id="198"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00" name="Freeform: Shape 199">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703491" y="417491"/>
            <a:ext cx="6858001" cy="6023018"/>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202" name="Rectangle 201">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508" name="Rectangle 3">
            <a:extLst>
              <a:ext uri="{FF2B5EF4-FFF2-40B4-BE49-F238E27FC236}">
                <a16:creationId xmlns:a16="http://schemas.microsoft.com/office/drawing/2014/main" id="{7CED0FDD-E1D9-44FA-AB1F-0967E2D4164B}"/>
              </a:ext>
            </a:extLst>
          </p:cNvPr>
          <p:cNvSpPr>
            <a:spLocks noGrp="1" noChangeArrowheads="1"/>
          </p:cNvSpPr>
          <p:nvPr>
            <p:ph idx="1"/>
          </p:nvPr>
        </p:nvSpPr>
        <p:spPr>
          <a:xfrm>
            <a:off x="482891" y="3072385"/>
            <a:ext cx="2331043" cy="2947415"/>
          </a:xfrm>
        </p:spPr>
        <p:txBody>
          <a:bodyPr vert="horz" lIns="91440" tIns="45720" rIns="91440" bIns="45720" rtlCol="0">
            <a:normAutofit/>
          </a:bodyPr>
          <a:lstStyle/>
          <a:p>
            <a:pPr defTabSz="457200"/>
            <a:endParaRPr lang="en-US" altLang="es-ES" sz="1200">
              <a:solidFill>
                <a:srgbClr val="FFFFFF"/>
              </a:solidFill>
            </a:endParaRPr>
          </a:p>
          <a:p>
            <a:pPr defTabSz="457200"/>
            <a:r>
              <a:rPr lang="en-US" altLang="es-ES" sz="1200">
                <a:solidFill>
                  <a:srgbClr val="FFFFFF"/>
                </a:solidFill>
              </a:rPr>
              <a:t>        </a:t>
            </a:r>
          </a:p>
        </p:txBody>
      </p:sp>
      <p:sp>
        <p:nvSpPr>
          <p:cNvPr id="21506" name="5 Marcador de número de diapositiva">
            <a:extLst>
              <a:ext uri="{FF2B5EF4-FFF2-40B4-BE49-F238E27FC236}">
                <a16:creationId xmlns:a16="http://schemas.microsoft.com/office/drawing/2014/main" id="{2F0A27CA-9FCA-4B9A-B6F9-413E32C3C7DC}"/>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pPr>
            <a:fld id="{9D87264D-FFA0-4CE4-A11E-42857094B1D2}" type="slidenum">
              <a:rPr lang="es-ES" altLang="es-ES" sz="1400"/>
              <a:pPr algn="r" eaLnBrk="1" hangingPunct="1">
                <a:spcAft>
                  <a:spcPts val="600"/>
                </a:spcAft>
              </a:pPr>
              <a:t>18</a:t>
            </a:fld>
            <a:endParaRPr lang="es-ES" altLang="es-ES" sz="1400"/>
          </a:p>
        </p:txBody>
      </p:sp>
      <p:graphicFrame>
        <p:nvGraphicFramePr>
          <p:cNvPr id="91194" name="Group 58">
            <a:extLst>
              <a:ext uri="{FF2B5EF4-FFF2-40B4-BE49-F238E27FC236}">
                <a16:creationId xmlns:a16="http://schemas.microsoft.com/office/drawing/2014/main" id="{9A58B988-456D-4A85-9798-2ABAE6088EA6}"/>
              </a:ext>
            </a:extLst>
          </p:cNvPr>
          <p:cNvGraphicFramePr>
            <a:graphicFrameLocks noGrp="1"/>
          </p:cNvGraphicFramePr>
          <p:nvPr>
            <p:extLst>
              <p:ext uri="{D42A27DB-BD31-4B8C-83A1-F6EECF244321}">
                <p14:modId xmlns:p14="http://schemas.microsoft.com/office/powerpoint/2010/main" val="2364117556"/>
              </p:ext>
            </p:extLst>
          </p:nvPr>
        </p:nvGraphicFramePr>
        <p:xfrm>
          <a:off x="3786338" y="1896661"/>
          <a:ext cx="4871886" cy="3674280"/>
        </p:xfrm>
        <a:graphic>
          <a:graphicData uri="http://schemas.openxmlformats.org/drawingml/2006/table">
            <a:tbl>
              <a:tblPr firstRow="1" bandRow="1">
                <a:tableStyleId>{8799B23B-EC83-4686-B30A-512413B5E67A}</a:tableStyleId>
              </a:tblPr>
              <a:tblGrid>
                <a:gridCol w="1092103">
                  <a:extLst>
                    <a:ext uri="{9D8B030D-6E8A-4147-A177-3AD203B41FA5}">
                      <a16:colId xmlns:a16="http://schemas.microsoft.com/office/drawing/2014/main" val="20000"/>
                    </a:ext>
                  </a:extLst>
                </a:gridCol>
                <a:gridCol w="1873917">
                  <a:extLst>
                    <a:ext uri="{9D8B030D-6E8A-4147-A177-3AD203B41FA5}">
                      <a16:colId xmlns:a16="http://schemas.microsoft.com/office/drawing/2014/main" val="20001"/>
                    </a:ext>
                  </a:extLst>
                </a:gridCol>
                <a:gridCol w="1905866">
                  <a:extLst>
                    <a:ext uri="{9D8B030D-6E8A-4147-A177-3AD203B41FA5}">
                      <a16:colId xmlns:a16="http://schemas.microsoft.com/office/drawing/2014/main" val="20002"/>
                    </a:ext>
                  </a:extLst>
                </a:gridCol>
              </a:tblGrid>
              <a:tr h="556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a:ln>
                            <a:noFill/>
                          </a:ln>
                          <a:solidFill>
                            <a:schemeClr val="tx1">
                              <a:lumMod val="75000"/>
                              <a:lumOff val="25000"/>
                            </a:schemeClr>
                          </a:solidFill>
                          <a:effectLst/>
                        </a:rPr>
                        <a:t>PAÍS</a:t>
                      </a:r>
                      <a:endParaRPr kumimoji="0" lang="es-ES" sz="12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80153" marT="80153" marB="8015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a:ln>
                            <a:noFill/>
                          </a:ln>
                          <a:solidFill>
                            <a:schemeClr val="tx1">
                              <a:lumMod val="75000"/>
                              <a:lumOff val="25000"/>
                            </a:schemeClr>
                          </a:solidFill>
                          <a:effectLst/>
                        </a:rPr>
                        <a:t>DATOS FIABLES DESDE</a:t>
                      </a:r>
                      <a:endParaRPr kumimoji="0" lang="es-ES" sz="12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80153" marT="80153" marB="8015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a:ln>
                            <a:noFill/>
                          </a:ln>
                          <a:solidFill>
                            <a:schemeClr val="tx1">
                              <a:lumMod val="75000"/>
                              <a:lumOff val="25000"/>
                            </a:schemeClr>
                          </a:solidFill>
                          <a:effectLst/>
                        </a:rPr>
                        <a:t>NÚMERO DE ABORTOS</a:t>
                      </a:r>
                      <a:endParaRPr kumimoji="0" lang="es-ES" sz="12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80153" marT="80153" marB="80153" horzOverflow="overflow"/>
                </a:tc>
                <a:extLst>
                  <a:ext uri="{0D108BD9-81ED-4DB2-BD59-A6C34878D82A}">
                    <a16:rowId xmlns:a16="http://schemas.microsoft.com/office/drawing/2014/main" val="10000"/>
                  </a:ext>
                </a:extLst>
              </a:tr>
              <a:tr h="311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Rusia </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1992</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  38.935.544</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extLst>
                  <a:ext uri="{0D108BD9-81ED-4DB2-BD59-A6C34878D82A}">
                    <a16:rowId xmlns:a16="http://schemas.microsoft.com/office/drawing/2014/main" val="10001"/>
                  </a:ext>
                </a:extLst>
              </a:tr>
              <a:tr h="311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Rumania</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1958</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22.166.940</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extLst>
                  <a:ext uri="{0D108BD9-81ED-4DB2-BD59-A6C34878D82A}">
                    <a16:rowId xmlns:a16="http://schemas.microsoft.com/office/drawing/2014/main" val="10002"/>
                  </a:ext>
                </a:extLst>
              </a:tr>
              <a:tr h="311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Ucrania</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1992</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8.305.779</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extLst>
                  <a:ext uri="{0D108BD9-81ED-4DB2-BD59-A6C34878D82A}">
                    <a16:rowId xmlns:a16="http://schemas.microsoft.com/office/drawing/2014/main" val="10003"/>
                  </a:ext>
                </a:extLst>
              </a:tr>
              <a:tr h="311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Polonia</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1955</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6.384.690</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extLst>
                  <a:ext uri="{0D108BD9-81ED-4DB2-BD59-A6C34878D82A}">
                    <a16:rowId xmlns:a16="http://schemas.microsoft.com/office/drawing/2014/main" val="10004"/>
                  </a:ext>
                </a:extLst>
              </a:tr>
              <a:tr h="311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Francia</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1936</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6.345.031</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extLst>
                  <a:ext uri="{0D108BD9-81ED-4DB2-BD59-A6C34878D82A}">
                    <a16:rowId xmlns:a16="http://schemas.microsoft.com/office/drawing/2014/main" val="10005"/>
                  </a:ext>
                </a:extLst>
              </a:tr>
              <a:tr h="311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Reino Unido    </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1958</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6.254.353</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extLst>
                  <a:ext uri="{0D108BD9-81ED-4DB2-BD59-A6C34878D82A}">
                    <a16:rowId xmlns:a16="http://schemas.microsoft.com/office/drawing/2014/main" val="10006"/>
                  </a:ext>
                </a:extLst>
              </a:tr>
              <a:tr h="311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Hungría </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1949</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6.042.545</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extLst>
                  <a:ext uri="{0D108BD9-81ED-4DB2-BD59-A6C34878D82A}">
                    <a16:rowId xmlns:a16="http://schemas.microsoft.com/office/drawing/2014/main" val="10007"/>
                  </a:ext>
                </a:extLst>
              </a:tr>
              <a:tr h="311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Bulgaria </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1953</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5.662.855</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extLst>
                  <a:ext uri="{0D108BD9-81ED-4DB2-BD59-A6C34878D82A}">
                    <a16:rowId xmlns:a16="http://schemas.microsoft.com/office/drawing/2014/main" val="10008"/>
                  </a:ext>
                </a:extLst>
              </a:tr>
              <a:tr h="311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Alemania</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1944</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5.632.999</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extLst>
                  <a:ext uri="{0D108BD9-81ED-4DB2-BD59-A6C34878D82A}">
                    <a16:rowId xmlns:a16="http://schemas.microsoft.com/office/drawing/2014/main" val="10009"/>
                  </a:ext>
                </a:extLst>
              </a:tr>
              <a:tr h="311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Yugoslavia</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1955-1991</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u="none" strike="noStrike" cap="none" normalizeH="0" baseline="0">
                          <a:ln>
                            <a:noFill/>
                          </a:ln>
                          <a:solidFill>
                            <a:schemeClr val="tx1">
                              <a:lumMod val="75000"/>
                              <a:lumOff val="25000"/>
                            </a:schemeClr>
                          </a:solidFill>
                          <a:effectLst/>
                        </a:rPr>
                        <a:t>5.396.261</a:t>
                      </a:r>
                      <a:endParaRPr kumimoji="0" lang="es-ES" sz="900" b="0" i="0" u="none" strike="noStrike" cap="none" normalizeH="0" baseline="0">
                        <a:ln>
                          <a:noFill/>
                        </a:ln>
                        <a:solidFill>
                          <a:schemeClr val="tx1">
                            <a:lumMod val="75000"/>
                            <a:lumOff val="25000"/>
                          </a:schemeClr>
                        </a:solidFill>
                        <a:effectLst/>
                        <a:latin typeface="Arial" charset="0"/>
                        <a:ea typeface="Times New Roman" pitchFamily="18" charset="0"/>
                        <a:cs typeface="Arial" charset="0"/>
                      </a:endParaRPr>
                    </a:p>
                  </a:txBody>
                  <a:tcPr marL="133588" marR="69466" marT="69466" marB="69466" horzOverflow="overflow"/>
                </a:tc>
                <a:extLst>
                  <a:ext uri="{0D108BD9-81ED-4DB2-BD59-A6C34878D82A}">
                    <a16:rowId xmlns:a16="http://schemas.microsoft.com/office/drawing/2014/main" val="10010"/>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65" name="Picture 16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2566" name="Picture 16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2567" name="Oval 17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2568" name="Picture 17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2569" name="Picture 17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2570" name="Rectangle 17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571" name="Rectangle 179">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531" name="Rectangle 2">
            <a:extLst>
              <a:ext uri="{FF2B5EF4-FFF2-40B4-BE49-F238E27FC236}">
                <a16:creationId xmlns:a16="http://schemas.microsoft.com/office/drawing/2014/main" id="{363066B4-0592-456C-AF2A-AACBE4D03AB0}"/>
              </a:ext>
            </a:extLst>
          </p:cNvPr>
          <p:cNvSpPr>
            <a:spLocks noGrp="1" noChangeArrowheads="1"/>
          </p:cNvSpPr>
          <p:nvPr>
            <p:ph type="title"/>
          </p:nvPr>
        </p:nvSpPr>
        <p:spPr>
          <a:xfrm>
            <a:off x="6142119" y="1325880"/>
            <a:ext cx="2516105" cy="3066507"/>
          </a:xfrm>
        </p:spPr>
        <p:txBody>
          <a:bodyPr vert="horz" lIns="91440" tIns="45720" rIns="91440" bIns="45720" rtlCol="0" anchor="b">
            <a:normAutofit/>
          </a:bodyPr>
          <a:lstStyle/>
          <a:p>
            <a:pPr defTabSz="457200">
              <a:lnSpc>
                <a:spcPct val="90000"/>
              </a:lnSpc>
            </a:pPr>
            <a:r>
              <a:rPr lang="en-US" altLang="es-ES" sz="2900" b="0" i="0" kern="1200">
                <a:solidFill>
                  <a:srgbClr val="EBEBEB"/>
                </a:solidFill>
                <a:latin typeface="+mj-lt"/>
                <a:ea typeface="+mj-ea"/>
                <a:cs typeface="+mj-cs"/>
              </a:rPr>
              <a:t>ABORTOS TOTALES Y POR AÑO EN EUROPA EN LOS ÚLTIMOS AÑOS</a:t>
            </a:r>
          </a:p>
        </p:txBody>
      </p:sp>
      <p:sp>
        <p:nvSpPr>
          <p:cNvPr id="22532" name="Rectangle 3">
            <a:extLst>
              <a:ext uri="{FF2B5EF4-FFF2-40B4-BE49-F238E27FC236}">
                <a16:creationId xmlns:a16="http://schemas.microsoft.com/office/drawing/2014/main" id="{2DA4551C-9835-4075-ACD7-3AE215C10CE3}"/>
              </a:ext>
            </a:extLst>
          </p:cNvPr>
          <p:cNvSpPr>
            <a:spLocks noGrp="1" noChangeArrowheads="1"/>
          </p:cNvSpPr>
          <p:nvPr>
            <p:ph idx="1"/>
          </p:nvPr>
        </p:nvSpPr>
        <p:spPr>
          <a:xfrm>
            <a:off x="6143943" y="4588329"/>
            <a:ext cx="2514282" cy="1621508"/>
          </a:xfrm>
        </p:spPr>
        <p:txBody>
          <a:bodyPr vert="horz" lIns="91440" tIns="45720" rIns="91440" bIns="45720" rtlCol="0" anchor="t">
            <a:normAutofit/>
          </a:bodyPr>
          <a:lstStyle/>
          <a:p>
            <a:pPr marL="0" indent="0" defTabSz="457200">
              <a:buNone/>
            </a:pPr>
            <a:r>
              <a:rPr lang="en-US" altLang="es-ES" sz="1600" cap="all">
                <a:solidFill>
                  <a:schemeClr val="tx2">
                    <a:lumMod val="40000"/>
                    <a:lumOff val="60000"/>
                  </a:schemeClr>
                </a:solidFill>
              </a:rPr>
              <a:t>  </a:t>
            </a:r>
          </a:p>
        </p:txBody>
      </p:sp>
      <p:sp>
        <p:nvSpPr>
          <p:cNvPr id="22572"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2573" name="Freeform: Shape 183">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857465"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6" name="Rectangle 185">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530" name="5 Marcador de número de diapositiva">
            <a:extLst>
              <a:ext uri="{FF2B5EF4-FFF2-40B4-BE49-F238E27FC236}">
                <a16:creationId xmlns:a16="http://schemas.microsoft.com/office/drawing/2014/main" id="{AC3585EA-BE67-40EB-A24F-33D39DE3D54B}"/>
              </a:ext>
            </a:extLst>
          </p:cNvPr>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spcAft>
                <a:spcPts val="600"/>
              </a:spcAft>
            </a:pPr>
            <a:fld id="{5D4EEA2D-BF0F-4715-8AEA-40E8F3FD0F15}" type="slidenum">
              <a:rPr lang="en-US" altLang="es-ES" sz="2800">
                <a:solidFill>
                  <a:srgbClr val="FFFFFF"/>
                </a:solidFill>
                <a:latin typeface="+mn-lt"/>
              </a:rPr>
              <a:pPr defTabSz="914400" eaLnBrk="1" hangingPunct="1">
                <a:spcAft>
                  <a:spcPts val="600"/>
                </a:spcAft>
              </a:pPr>
              <a:t>19</a:t>
            </a:fld>
            <a:endParaRPr lang="en-US" altLang="es-ES" sz="2800">
              <a:solidFill>
                <a:srgbClr val="FFFFFF"/>
              </a:solidFill>
              <a:latin typeface="+mn-lt"/>
            </a:endParaRPr>
          </a:p>
        </p:txBody>
      </p:sp>
      <p:graphicFrame>
        <p:nvGraphicFramePr>
          <p:cNvPr id="22553" name="Group 25">
            <a:extLst>
              <a:ext uri="{FF2B5EF4-FFF2-40B4-BE49-F238E27FC236}">
                <a16:creationId xmlns:a16="http://schemas.microsoft.com/office/drawing/2014/main" id="{76B31B2B-BB2A-448E-853F-7441AC5F599B}"/>
              </a:ext>
            </a:extLst>
          </p:cNvPr>
          <p:cNvGraphicFramePr>
            <a:graphicFrameLocks noGrp="1"/>
          </p:cNvGraphicFramePr>
          <p:nvPr>
            <p:extLst>
              <p:ext uri="{D42A27DB-BD31-4B8C-83A1-F6EECF244321}">
                <p14:modId xmlns:p14="http://schemas.microsoft.com/office/powerpoint/2010/main" val="354884156"/>
              </p:ext>
            </p:extLst>
          </p:nvPr>
        </p:nvGraphicFramePr>
        <p:xfrm>
          <a:off x="482890" y="1658619"/>
          <a:ext cx="4702999" cy="3540298"/>
        </p:xfrm>
        <a:graphic>
          <a:graphicData uri="http://schemas.openxmlformats.org/drawingml/2006/table">
            <a:tbl>
              <a:tblPr>
                <a:noFill/>
                <a:tableStyleId>{8EC20E35-A176-4012-BC5E-935CFFF8708E}</a:tableStyleId>
              </a:tblPr>
              <a:tblGrid>
                <a:gridCol w="1083203">
                  <a:extLst>
                    <a:ext uri="{9D8B030D-6E8A-4147-A177-3AD203B41FA5}">
                      <a16:colId xmlns:a16="http://schemas.microsoft.com/office/drawing/2014/main" val="20000"/>
                    </a:ext>
                  </a:extLst>
                </a:gridCol>
                <a:gridCol w="1181795">
                  <a:extLst>
                    <a:ext uri="{9D8B030D-6E8A-4147-A177-3AD203B41FA5}">
                      <a16:colId xmlns:a16="http://schemas.microsoft.com/office/drawing/2014/main" val="20001"/>
                    </a:ext>
                  </a:extLst>
                </a:gridCol>
                <a:gridCol w="1219000">
                  <a:extLst>
                    <a:ext uri="{9D8B030D-6E8A-4147-A177-3AD203B41FA5}">
                      <a16:colId xmlns:a16="http://schemas.microsoft.com/office/drawing/2014/main" val="20002"/>
                    </a:ext>
                  </a:extLst>
                </a:gridCol>
                <a:gridCol w="1219001">
                  <a:extLst>
                    <a:ext uri="{9D8B030D-6E8A-4147-A177-3AD203B41FA5}">
                      <a16:colId xmlns:a16="http://schemas.microsoft.com/office/drawing/2014/main" val="20003"/>
                    </a:ext>
                  </a:extLst>
                </a:gridCol>
              </a:tblGrid>
              <a:tr h="945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1" u="none" strike="noStrike" cap="none" spc="0" normalizeH="0" baseline="0">
                          <a:ln>
                            <a:noFill/>
                          </a:ln>
                          <a:solidFill>
                            <a:schemeClr val="tx1"/>
                          </a:solidFill>
                          <a:effectLst/>
                        </a:rPr>
                        <a:t>PAIS</a:t>
                      </a:r>
                      <a:endParaRPr kumimoji="0" lang="es-ES" sz="1300" b="1" i="0" u="none" strike="noStrike" cap="none" spc="0" normalizeH="0" baseline="0">
                        <a:ln>
                          <a:noFill/>
                        </a:ln>
                        <a:solidFill>
                          <a:schemeClr val="tx1"/>
                        </a:solidFill>
                        <a:effectLst/>
                        <a:latin typeface="Arial" charset="0"/>
                      </a:endParaRPr>
                    </a:p>
                  </a:txBody>
                  <a:tcPr marL="136816" marR="136816" marT="136816" marB="136816" horzOverflow="overflow">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1" u="none" strike="noStrike" cap="none" spc="0" normalizeH="0" baseline="0">
                          <a:ln>
                            <a:noFill/>
                          </a:ln>
                          <a:solidFill>
                            <a:schemeClr val="tx1"/>
                          </a:solidFill>
                          <a:effectLst/>
                        </a:rPr>
                        <a:t>PERIODO DE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1" u="none" strike="noStrike" cap="none" spc="0" normalizeH="0" baseline="0">
                          <a:ln>
                            <a:noFill/>
                          </a:ln>
                          <a:solidFill>
                            <a:schemeClr val="tx1"/>
                          </a:solidFill>
                          <a:effectLst/>
                        </a:rPr>
                        <a:t> TIEMPO</a:t>
                      </a:r>
                      <a:endParaRPr kumimoji="0" lang="es-ES" sz="1300" b="1" i="0" u="none" strike="noStrike" cap="none" spc="0" normalizeH="0" baseline="0">
                        <a:ln>
                          <a:noFill/>
                        </a:ln>
                        <a:solidFill>
                          <a:schemeClr val="tx1"/>
                        </a:solidFill>
                        <a:effectLst/>
                        <a:latin typeface="Arial" charset="0"/>
                      </a:endParaRPr>
                    </a:p>
                  </a:txBody>
                  <a:tcPr marL="136816" marR="136816" marT="136816" marB="136816" horzOverflow="overflow">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1" u="none" strike="noStrike" cap="none" spc="0" normalizeH="0" baseline="0">
                          <a:ln>
                            <a:noFill/>
                          </a:ln>
                          <a:solidFill>
                            <a:schemeClr val="tx1"/>
                          </a:solidFill>
                          <a:effectLst/>
                        </a:rPr>
                        <a:t>NÚMERO TOTAL DE ABORTOS</a:t>
                      </a:r>
                      <a:endParaRPr kumimoji="0" lang="es-ES" sz="1300" b="1" i="0" u="none" strike="noStrike" cap="none" spc="0" normalizeH="0" baseline="0">
                        <a:ln>
                          <a:noFill/>
                        </a:ln>
                        <a:solidFill>
                          <a:schemeClr val="tx1"/>
                        </a:solidFill>
                        <a:effectLst/>
                        <a:latin typeface="Arial" charset="0"/>
                      </a:endParaRPr>
                    </a:p>
                  </a:txBody>
                  <a:tcPr marL="136816" marR="136816" marT="136816" marB="136816" horzOverflow="overflow">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1" u="none" strike="noStrike" cap="none" spc="0" normalizeH="0" baseline="0">
                          <a:ln>
                            <a:noFill/>
                          </a:ln>
                          <a:solidFill>
                            <a:schemeClr val="tx1"/>
                          </a:solidFill>
                          <a:effectLst/>
                        </a:rPr>
                        <a:t>ABORTOS POR AÑO</a:t>
                      </a:r>
                      <a:endParaRPr kumimoji="0" lang="es-ES" sz="1300" b="1" i="0" u="none" strike="noStrike" cap="none" spc="0" normalizeH="0" baseline="0">
                        <a:ln>
                          <a:noFill/>
                        </a:ln>
                        <a:solidFill>
                          <a:schemeClr val="tx1"/>
                        </a:solidFill>
                        <a:effectLst/>
                        <a:latin typeface="Arial" charset="0"/>
                      </a:endParaRPr>
                    </a:p>
                  </a:txBody>
                  <a:tcPr marL="136816" marR="136816" marT="136816" marB="136816" horzOverflow="overflow">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0"/>
                  </a:ext>
                </a:extLst>
              </a:tr>
              <a:tr h="25951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Rusia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Ucrania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Francia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Reino Unido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Rumanía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Turquía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Alemania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España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Hungría</a:t>
                      </a:r>
                      <a:endParaRPr kumimoji="0" lang="es-ES" sz="1300" b="0" i="0" u="none" strike="noStrike" cap="none" spc="0" normalizeH="0" baseline="0">
                        <a:ln>
                          <a:noFill/>
                        </a:ln>
                        <a:solidFill>
                          <a:schemeClr val="tx1"/>
                        </a:solidFill>
                        <a:effectLst/>
                        <a:latin typeface="Arial" charset="0"/>
                      </a:endParaRPr>
                    </a:p>
                  </a:txBody>
                  <a:tcPr marL="136816" marR="136816" marT="136816" marB="136816" horzOverflow="overflow">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2005-2008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2007-2008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2007-2008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2008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2007-2008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2003-2008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2008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2006-2008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2007-2008</a:t>
                      </a:r>
                      <a:endParaRPr kumimoji="0" lang="es-ES" sz="1300" b="0" i="0" u="none" strike="noStrike" cap="none" spc="0" normalizeH="0" baseline="0">
                        <a:ln>
                          <a:noFill/>
                        </a:ln>
                        <a:solidFill>
                          <a:schemeClr val="tx1"/>
                        </a:solidFill>
                        <a:effectLst/>
                        <a:latin typeface="Arial" charset="0"/>
                      </a:endParaRPr>
                    </a:p>
                  </a:txBody>
                  <a:tcPr marL="136816" marR="136816" marT="136816" marB="136816" horzOverflow="overflow">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6.890.093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420.889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384.422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159.912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275.400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709.484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96.890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252.237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116.762</a:t>
                      </a:r>
                      <a:endParaRPr kumimoji="0" lang="es-ES" sz="1300" b="0" i="0" u="none" strike="noStrike" cap="none" spc="0" normalizeH="0" baseline="0">
                        <a:ln>
                          <a:noFill/>
                        </a:ln>
                        <a:solidFill>
                          <a:schemeClr val="tx1"/>
                        </a:solidFill>
                        <a:effectLst/>
                        <a:latin typeface="Arial" charset="0"/>
                      </a:endParaRPr>
                    </a:p>
                  </a:txBody>
                  <a:tcPr marL="136816" marR="136816" marT="136816" marB="136816" horzOverflow="overflow">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1.722.523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210.444 192.211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159.912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137.700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118.247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96.890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84.079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300" b="0" u="none" strike="noStrike" cap="none" spc="0" normalizeH="0" baseline="0">
                          <a:ln>
                            <a:noFill/>
                          </a:ln>
                          <a:solidFill>
                            <a:schemeClr val="tx1"/>
                          </a:solidFill>
                          <a:effectLst/>
                        </a:rPr>
                        <a:t>58.381</a:t>
                      </a:r>
                      <a:endParaRPr kumimoji="0" lang="es-ES" sz="1300" b="0" i="0" u="none" strike="noStrike" cap="none" spc="0" normalizeH="0" baseline="0">
                        <a:ln>
                          <a:noFill/>
                        </a:ln>
                        <a:solidFill>
                          <a:schemeClr val="tx1"/>
                        </a:solidFill>
                        <a:effectLst/>
                        <a:latin typeface="Arial" charset="0"/>
                      </a:endParaRPr>
                    </a:p>
                  </a:txBody>
                  <a:tcPr marL="136816" marR="136816" marT="136816" marB="136816" horzOverflow="overflow">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1"/>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156" name="Picture 73">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5167" name="Picture 75">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5175" name="Oval 77">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82" name="Picture 79">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5183" name="Picture 81">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5184" name="Rectangle 83">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125" name="Rectangle 14">
            <a:extLst>
              <a:ext uri="{FF2B5EF4-FFF2-40B4-BE49-F238E27FC236}">
                <a16:creationId xmlns:a16="http://schemas.microsoft.com/office/drawing/2014/main" id="{71D36048-DDC4-44C4-87BA-C3450D20467F}"/>
              </a:ext>
            </a:extLst>
          </p:cNvPr>
          <p:cNvSpPr>
            <a:spLocks noGrp="1" noChangeArrowheads="1"/>
          </p:cNvSpPr>
          <p:nvPr>
            <p:ph type="title"/>
          </p:nvPr>
        </p:nvSpPr>
        <p:spPr>
          <a:xfrm>
            <a:off x="488001" y="629266"/>
            <a:ext cx="2497746" cy="1641986"/>
          </a:xfrm>
        </p:spPr>
        <p:txBody>
          <a:bodyPr vert="horz" lIns="91440" tIns="45720" rIns="91440" bIns="45720" rtlCol="0" anchor="t">
            <a:normAutofit/>
          </a:bodyPr>
          <a:lstStyle/>
          <a:p>
            <a:pPr defTabSz="457200">
              <a:lnSpc>
                <a:spcPct val="90000"/>
              </a:lnSpc>
            </a:pPr>
            <a:r>
              <a:rPr lang="en-US" altLang="es-ES" sz="3600"/>
              <a:t>INICIO DE LA VIDA HUMANA</a:t>
            </a:r>
          </a:p>
        </p:txBody>
      </p:sp>
      <p:pic>
        <p:nvPicPr>
          <p:cNvPr id="11" name="Picture 9">
            <a:extLst>
              <a:ext uri="{FF2B5EF4-FFF2-40B4-BE49-F238E27FC236}">
                <a16:creationId xmlns:a16="http://schemas.microsoft.com/office/drawing/2014/main" id="{A46C3FF7-C176-44C7-843D-6291B0077419}"/>
              </a:ext>
            </a:extLst>
          </p:cNvPr>
          <p:cNvPicPr>
            <a:picLocks noGrp="1" noChangeAspect="1" noChangeArrowheads="1"/>
          </p:cNvPicPr>
          <p:nvPr>
            <p:ph sz="half" idx="2"/>
          </p:nvPr>
        </p:nvPicPr>
        <p:blipFill rotWithShape="1">
          <a:blip r:embed="rId7">
            <a:extLst>
              <a:ext uri="{28A0092B-C50C-407E-A947-70E740481C1C}">
                <a14:useLocalDpi xmlns:a14="http://schemas.microsoft.com/office/drawing/2010/main" val="0"/>
              </a:ext>
            </a:extLst>
          </a:blip>
          <a:srcRect l="11296" r="1903"/>
          <a:stretch/>
        </p:blipFill>
        <p:spPr bwMode="auto">
          <a:xfrm>
            <a:off x="3476010" y="10"/>
            <a:ext cx="5670097" cy="6857990"/>
          </a:xfrm>
          <a:prstGeom prst="rect">
            <a:avLst/>
          </a:prstGeom>
          <a:noFill/>
          <a:extLst>
            <a:ext uri="{909E8E84-426E-40DD-AFC4-6F175D3DCCD1}">
              <a14:hiddenFill xmlns:a14="http://schemas.microsoft.com/office/drawing/2010/main">
                <a:solidFill>
                  <a:srgbClr val="FFFFFF"/>
                </a:solidFill>
              </a14:hiddenFill>
            </a:ext>
          </a:extLst>
        </p:spPr>
      </p:pic>
      <p:sp>
        <p:nvSpPr>
          <p:cNvPr id="5185" name="Rectangle 85">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122" name="6 Marcador de número de diapositiva">
            <a:extLst>
              <a:ext uri="{FF2B5EF4-FFF2-40B4-BE49-F238E27FC236}">
                <a16:creationId xmlns:a16="http://schemas.microsoft.com/office/drawing/2014/main" id="{1831BE06-E78E-4781-9658-8679BC40D120}"/>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spcAft>
                <a:spcPts val="600"/>
              </a:spcAft>
            </a:pPr>
            <a:fld id="{9181D084-5EE0-4513-8554-AC4D5CC045E6}" type="slidenum">
              <a:rPr lang="en-US" altLang="es-ES" sz="2800" smtClean="0">
                <a:solidFill>
                  <a:schemeClr val="tx1">
                    <a:tint val="75000"/>
                  </a:schemeClr>
                </a:solidFill>
                <a:latin typeface="+mn-lt"/>
              </a:rPr>
              <a:pPr defTabSz="914400" eaLnBrk="1" hangingPunct="1">
                <a:spcAft>
                  <a:spcPts val="600"/>
                </a:spcAft>
              </a:pPr>
              <a:t>2</a:t>
            </a:fld>
            <a:endParaRPr lang="en-US" altLang="es-ES" sz="2800">
              <a:solidFill>
                <a:schemeClr val="tx1">
                  <a:tint val="75000"/>
                </a:schemeClr>
              </a:solidFill>
              <a:latin typeface="+mn-lt"/>
            </a:endParaRPr>
          </a:p>
        </p:txBody>
      </p:sp>
      <p:sp>
        <p:nvSpPr>
          <p:cNvPr id="5124" name="Rectangle 12">
            <a:extLst>
              <a:ext uri="{FF2B5EF4-FFF2-40B4-BE49-F238E27FC236}">
                <a16:creationId xmlns:a16="http://schemas.microsoft.com/office/drawing/2014/main" id="{817D9066-6CF1-43A4-836D-2A15AAE82488}"/>
              </a:ext>
            </a:extLst>
          </p:cNvPr>
          <p:cNvSpPr>
            <a:spLocks noGrp="1" noChangeArrowheads="1"/>
          </p:cNvSpPr>
          <p:nvPr>
            <p:ph sz="half" idx="1"/>
          </p:nvPr>
        </p:nvSpPr>
        <p:spPr>
          <a:xfrm>
            <a:off x="488001" y="2438400"/>
            <a:ext cx="2497746" cy="3809999"/>
          </a:xfrm>
        </p:spPr>
        <p:txBody>
          <a:bodyPr vert="horz" lIns="91440" tIns="45720" rIns="91440" bIns="45720" rtlCol="0">
            <a:normAutofit/>
          </a:bodyPr>
          <a:lstStyle/>
          <a:p>
            <a:pPr defTabSz="457200"/>
            <a:r>
              <a:rPr lang="en-US" altLang="es-ES"/>
              <a:t>La vida de los seres humanos empieza con la fecundación</a:t>
            </a:r>
          </a:p>
          <a:p>
            <a:pPr defTabSz="457200"/>
            <a:r>
              <a:rPr lang="en-US" altLang="es-ES"/>
              <a:t>Esto es un hecho biológicamente incontrovertible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576" name="Picture 10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8577" name="Picture 10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08578" name="Oval 10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8579" name="Picture 10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08580" name="Picture 10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08581" name="Rectangle 11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8582" name="Rectangle 113">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555" name="Rectangle 2">
            <a:extLst>
              <a:ext uri="{FF2B5EF4-FFF2-40B4-BE49-F238E27FC236}">
                <a16:creationId xmlns:a16="http://schemas.microsoft.com/office/drawing/2014/main" id="{A487E22D-58B5-40E9-B481-7FFDE57F26CF}"/>
              </a:ext>
            </a:extLst>
          </p:cNvPr>
          <p:cNvSpPr>
            <a:spLocks noGrp="1" noChangeArrowheads="1"/>
          </p:cNvSpPr>
          <p:nvPr>
            <p:ph type="title"/>
          </p:nvPr>
        </p:nvSpPr>
        <p:spPr>
          <a:xfrm>
            <a:off x="6143943" y="1325880"/>
            <a:ext cx="2514282" cy="3066507"/>
          </a:xfrm>
        </p:spPr>
        <p:txBody>
          <a:bodyPr vert="horz" lIns="91440" tIns="45720" rIns="91440" bIns="45720" rtlCol="0" anchor="b">
            <a:normAutofit/>
          </a:bodyPr>
          <a:lstStyle/>
          <a:p>
            <a:pPr defTabSz="457200">
              <a:lnSpc>
                <a:spcPct val="90000"/>
              </a:lnSpc>
            </a:pPr>
            <a:r>
              <a:rPr lang="en-US" altLang="es-ES" sz="2900" b="0" i="0" kern="1200">
                <a:solidFill>
                  <a:srgbClr val="EBEBEB"/>
                </a:solidFill>
                <a:latin typeface="+mj-lt"/>
                <a:ea typeface="+mj-ea"/>
                <a:cs typeface="+mj-cs"/>
              </a:rPr>
              <a:t>ABORTOS POR HABITANTE EN EUROPA EN LOS DOS ÚLTIMOS AÑOS</a:t>
            </a:r>
          </a:p>
        </p:txBody>
      </p:sp>
      <p:sp>
        <p:nvSpPr>
          <p:cNvPr id="23556" name="Rectangle 3">
            <a:extLst>
              <a:ext uri="{FF2B5EF4-FFF2-40B4-BE49-F238E27FC236}">
                <a16:creationId xmlns:a16="http://schemas.microsoft.com/office/drawing/2014/main" id="{3879294A-F39E-4955-88B5-4B04CB41FDCC}"/>
              </a:ext>
            </a:extLst>
          </p:cNvPr>
          <p:cNvSpPr>
            <a:spLocks noGrp="1" noChangeArrowheads="1"/>
          </p:cNvSpPr>
          <p:nvPr>
            <p:ph idx="1"/>
          </p:nvPr>
        </p:nvSpPr>
        <p:spPr>
          <a:xfrm>
            <a:off x="6143943" y="4588329"/>
            <a:ext cx="2514282" cy="1621508"/>
          </a:xfrm>
        </p:spPr>
        <p:txBody>
          <a:bodyPr vert="horz" lIns="91440" tIns="45720" rIns="91440" bIns="45720" rtlCol="0" anchor="t">
            <a:normAutofit/>
          </a:bodyPr>
          <a:lstStyle/>
          <a:p>
            <a:pPr marL="0" indent="0" defTabSz="457200">
              <a:buNone/>
            </a:pPr>
            <a:r>
              <a:rPr lang="en-US" altLang="es-ES" sz="1600" cap="all">
                <a:solidFill>
                  <a:schemeClr val="tx2">
                    <a:lumMod val="40000"/>
                    <a:lumOff val="60000"/>
                  </a:schemeClr>
                </a:solidFill>
              </a:rPr>
              <a:t> </a:t>
            </a:r>
          </a:p>
        </p:txBody>
      </p:sp>
      <p:sp>
        <p:nvSpPr>
          <p:cNvPr id="10858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8584" name="Freeform: Shape 117">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857465"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585" name="Rectangle 119">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554" name="5 Marcador de número de diapositiva">
            <a:extLst>
              <a:ext uri="{FF2B5EF4-FFF2-40B4-BE49-F238E27FC236}">
                <a16:creationId xmlns:a16="http://schemas.microsoft.com/office/drawing/2014/main" id="{7222AC25-CC65-4028-A02E-A869CBF1B75F}"/>
              </a:ext>
            </a:extLst>
          </p:cNvPr>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spcAft>
                <a:spcPts val="600"/>
              </a:spcAft>
            </a:pPr>
            <a:fld id="{DFF83642-E63C-44EE-A157-6A5FE0F567C2}" type="slidenum">
              <a:rPr lang="en-US" altLang="es-ES" sz="2800">
                <a:solidFill>
                  <a:srgbClr val="FFFFFF"/>
                </a:solidFill>
                <a:latin typeface="+mn-lt"/>
              </a:rPr>
              <a:pPr defTabSz="914400" eaLnBrk="1" hangingPunct="1">
                <a:spcAft>
                  <a:spcPts val="600"/>
                </a:spcAft>
              </a:pPr>
              <a:t>20</a:t>
            </a:fld>
            <a:endParaRPr lang="en-US" altLang="es-ES" sz="2800">
              <a:solidFill>
                <a:srgbClr val="FFFFFF"/>
              </a:solidFill>
              <a:latin typeface="+mn-lt"/>
            </a:endParaRPr>
          </a:p>
        </p:txBody>
      </p:sp>
      <p:graphicFrame>
        <p:nvGraphicFramePr>
          <p:cNvPr id="108574" name="Group 30">
            <a:extLst>
              <a:ext uri="{FF2B5EF4-FFF2-40B4-BE49-F238E27FC236}">
                <a16:creationId xmlns:a16="http://schemas.microsoft.com/office/drawing/2014/main" id="{80061811-B1DD-420A-9EC9-DE12C0CFEB21}"/>
              </a:ext>
            </a:extLst>
          </p:cNvPr>
          <p:cNvGraphicFramePr>
            <a:graphicFrameLocks noGrp="1"/>
          </p:cNvGraphicFramePr>
          <p:nvPr>
            <p:extLst>
              <p:ext uri="{D42A27DB-BD31-4B8C-83A1-F6EECF244321}">
                <p14:modId xmlns:p14="http://schemas.microsoft.com/office/powerpoint/2010/main" val="4183808368"/>
              </p:ext>
            </p:extLst>
          </p:nvPr>
        </p:nvGraphicFramePr>
        <p:xfrm>
          <a:off x="482890" y="1088095"/>
          <a:ext cx="4702998" cy="4681346"/>
        </p:xfrm>
        <a:graphic>
          <a:graphicData uri="http://schemas.openxmlformats.org/drawingml/2006/table">
            <a:tbl>
              <a:tblPr>
                <a:tableStyleId>{9D7B26C5-4107-4FEC-AEDC-1716B250A1EF}</a:tableStyleId>
              </a:tblPr>
              <a:tblGrid>
                <a:gridCol w="1360636">
                  <a:extLst>
                    <a:ext uri="{9D8B030D-6E8A-4147-A177-3AD203B41FA5}">
                      <a16:colId xmlns:a16="http://schemas.microsoft.com/office/drawing/2014/main" val="20000"/>
                    </a:ext>
                  </a:extLst>
                </a:gridCol>
                <a:gridCol w="1671181">
                  <a:extLst>
                    <a:ext uri="{9D8B030D-6E8A-4147-A177-3AD203B41FA5}">
                      <a16:colId xmlns:a16="http://schemas.microsoft.com/office/drawing/2014/main" val="20001"/>
                    </a:ext>
                  </a:extLst>
                </a:gridCol>
                <a:gridCol w="1671181">
                  <a:extLst>
                    <a:ext uri="{9D8B030D-6E8A-4147-A177-3AD203B41FA5}">
                      <a16:colId xmlns:a16="http://schemas.microsoft.com/office/drawing/2014/main" val="20002"/>
                    </a:ext>
                  </a:extLst>
                </a:gridCol>
              </a:tblGrid>
              <a:tr h="12016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1" u="none" strike="noStrike" cap="none" normalizeH="0" baseline="0">
                          <a:ln>
                            <a:noFill/>
                          </a:ln>
                          <a:solidFill>
                            <a:schemeClr val="tx1"/>
                          </a:solidFill>
                          <a:effectLst/>
                        </a:rPr>
                        <a:t>PAÍS</a:t>
                      </a:r>
                      <a:endParaRPr kumimoji="0" lang="es-ES" sz="1700" b="1" i="0" u="none" strike="noStrike" cap="none" normalizeH="0" baseline="0">
                        <a:ln>
                          <a:noFill/>
                        </a:ln>
                        <a:solidFill>
                          <a:schemeClr val="tx1"/>
                        </a:solidFill>
                        <a:effectLst/>
                        <a:latin typeface="Arial" charset="0"/>
                      </a:endParaRPr>
                    </a:p>
                  </a:txBody>
                  <a:tcPr marL="73399" marR="73399" marT="36699" marB="3669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1" u="none" strike="noStrike" cap="none" normalizeH="0" baseline="0">
                          <a:ln>
                            <a:noFill/>
                          </a:ln>
                          <a:solidFill>
                            <a:schemeClr val="tx1"/>
                          </a:solidFill>
                          <a:effectLst/>
                        </a:rPr>
                        <a:t>NÚMERO DE HABITANTES</a:t>
                      </a:r>
                      <a:endParaRPr kumimoji="0" lang="es-ES" sz="1700" b="1" i="0" u="none" strike="noStrike" cap="none" normalizeH="0" baseline="0">
                        <a:ln>
                          <a:noFill/>
                        </a:ln>
                        <a:solidFill>
                          <a:schemeClr val="tx1"/>
                        </a:solidFill>
                        <a:effectLst/>
                        <a:latin typeface="Arial" charset="0"/>
                      </a:endParaRPr>
                    </a:p>
                  </a:txBody>
                  <a:tcPr marL="73399" marR="73399" marT="36699" marB="3669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1" u="none" strike="noStrike" cap="none" normalizeH="0" baseline="0">
                          <a:ln>
                            <a:noFill/>
                          </a:ln>
                          <a:solidFill>
                            <a:schemeClr val="tx1"/>
                          </a:solidFill>
                          <a:effectLst/>
                        </a:rPr>
                        <a:t>ABORTOS POR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1" u="none" strike="noStrike" cap="none" normalizeH="0" baseline="0">
                          <a:ln>
                            <a:noFill/>
                          </a:ln>
                          <a:solidFill>
                            <a:schemeClr val="tx1"/>
                          </a:solidFill>
                          <a:effectLst/>
                        </a:rPr>
                        <a:t>MIL HABITANTES</a:t>
                      </a:r>
                      <a:endParaRPr kumimoji="0" lang="es-ES" sz="1700" b="1" i="0" u="none" strike="noStrike" cap="none" normalizeH="0" baseline="0">
                        <a:ln>
                          <a:noFill/>
                        </a:ln>
                        <a:solidFill>
                          <a:schemeClr val="tx1"/>
                        </a:solidFill>
                        <a:effectLst/>
                        <a:latin typeface="Arial" charset="0"/>
                      </a:endParaRPr>
                    </a:p>
                  </a:txBody>
                  <a:tcPr marL="73399" marR="73399" marT="36699" marB="36699" horzOverflow="overflow"/>
                </a:tc>
                <a:extLst>
                  <a:ext uri="{0D108BD9-81ED-4DB2-BD59-A6C34878D82A}">
                    <a16:rowId xmlns:a16="http://schemas.microsoft.com/office/drawing/2014/main" val="10000"/>
                  </a:ext>
                </a:extLst>
              </a:tr>
              <a:tr h="34796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Rusia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Rumanía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Hungría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Ucrania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Francia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Reino Unido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España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Turquía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Alemania</a:t>
                      </a:r>
                      <a:endParaRPr kumimoji="0" lang="es-ES" sz="1900" b="1" i="0" u="none" strike="noStrike" cap="none" normalizeH="0" baseline="0">
                        <a:ln>
                          <a:noFill/>
                        </a:ln>
                        <a:solidFill>
                          <a:schemeClr val="tx1"/>
                        </a:solidFill>
                        <a:effectLst/>
                        <a:latin typeface="Arial" charset="0"/>
                      </a:endParaRPr>
                    </a:p>
                  </a:txBody>
                  <a:tcPr marL="73399" marR="73399" marT="36699" marB="3669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141.800.000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21.513.000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10.038.000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46.258.000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62.048.000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61.399.000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45.568.000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73.914.000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82.140.000</a:t>
                      </a:r>
                      <a:endParaRPr kumimoji="0" lang="es-ES" sz="1900" b="1" i="0" u="none" strike="noStrike" cap="none" normalizeH="0" baseline="0">
                        <a:ln>
                          <a:noFill/>
                        </a:ln>
                        <a:solidFill>
                          <a:schemeClr val="tx1"/>
                        </a:solidFill>
                        <a:effectLst/>
                        <a:latin typeface="Arial" charset="0"/>
                      </a:endParaRPr>
                    </a:p>
                  </a:txBody>
                  <a:tcPr marL="73399" marR="73399" marT="36699" marB="3669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12,1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6,4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5,8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4,5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u="none" strike="noStrike" cap="none" normalizeH="0" baseline="0">
                          <a:ln>
                            <a:noFill/>
                          </a:ln>
                          <a:solidFill>
                            <a:schemeClr val="tx1"/>
                          </a:solidFill>
                          <a:effectLst/>
                        </a:rPr>
                        <a:t>1,1</a:t>
                      </a:r>
                      <a:endParaRPr kumimoji="0" lang="es-ES" sz="1900" b="1" i="0" u="none" strike="noStrike" cap="none" normalizeH="0" baseline="0">
                        <a:ln>
                          <a:noFill/>
                        </a:ln>
                        <a:solidFill>
                          <a:schemeClr val="tx1"/>
                        </a:solidFill>
                        <a:effectLst/>
                        <a:latin typeface="Arial" charset="0"/>
                      </a:endParaRPr>
                    </a:p>
                  </a:txBody>
                  <a:tcPr marL="73399" marR="73399" marT="36699" marB="36699" horzOverflow="overflow"/>
                </a:tc>
                <a:extLst>
                  <a:ext uri="{0D108BD9-81ED-4DB2-BD59-A6C34878D82A}">
                    <a16:rowId xmlns:a16="http://schemas.microsoft.com/office/drawing/2014/main" val="10001"/>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4" name="Rectangle 74">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585"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4580" name="Rectangle 5">
            <a:extLst>
              <a:ext uri="{FF2B5EF4-FFF2-40B4-BE49-F238E27FC236}">
                <a16:creationId xmlns:a16="http://schemas.microsoft.com/office/drawing/2014/main" id="{246AE6B4-9450-41C3-BBB1-F322DE6A130F}"/>
              </a:ext>
            </a:extLst>
          </p:cNvPr>
          <p:cNvSpPr>
            <a:spLocks noGrp="1" noChangeArrowheads="1"/>
          </p:cNvSpPr>
          <p:nvPr>
            <p:ph type="title"/>
          </p:nvPr>
        </p:nvSpPr>
        <p:spPr>
          <a:xfrm>
            <a:off x="486697" y="629267"/>
            <a:ext cx="6939116" cy="1016654"/>
          </a:xfrm>
        </p:spPr>
        <p:txBody>
          <a:bodyPr>
            <a:normAutofit/>
          </a:bodyPr>
          <a:lstStyle/>
          <a:p>
            <a:pPr eaLnBrk="1" hangingPunct="1">
              <a:lnSpc>
                <a:spcPct val="90000"/>
              </a:lnSpc>
            </a:pPr>
            <a:r>
              <a:rPr lang="es-ES" altLang="es-ES" sz="3300" b="1">
                <a:solidFill>
                  <a:srgbClr val="EBEBEB"/>
                </a:solidFill>
              </a:rPr>
              <a:t>CIFRAS DEL ABORTO EN EUROPA</a:t>
            </a:r>
          </a:p>
        </p:txBody>
      </p:sp>
      <p:sp>
        <p:nvSpPr>
          <p:cNvPr id="24586" name="Rectangle 78">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578" name="5 Marcador de número de diapositiva">
            <a:extLst>
              <a:ext uri="{FF2B5EF4-FFF2-40B4-BE49-F238E27FC236}">
                <a16:creationId xmlns:a16="http://schemas.microsoft.com/office/drawing/2014/main" id="{BBA4C676-AF5B-4E64-BB33-D8CFF31F4A32}"/>
              </a:ext>
            </a:extLst>
          </p:cNvPr>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714E701C-9512-43AF-8236-60AB7CC199EF}" type="slidenum">
              <a:rPr lang="es-ES" altLang="es-ES">
                <a:solidFill>
                  <a:srgbClr val="FFFFFF"/>
                </a:solidFill>
              </a:rPr>
              <a:pPr eaLnBrk="1" hangingPunct="1">
                <a:spcAft>
                  <a:spcPts val="600"/>
                </a:spcAft>
              </a:pPr>
              <a:t>21</a:t>
            </a:fld>
            <a:endParaRPr lang="es-ES" altLang="es-ES">
              <a:solidFill>
                <a:srgbClr val="FFFFFF"/>
              </a:solidFill>
            </a:endParaRPr>
          </a:p>
        </p:txBody>
      </p:sp>
      <p:sp>
        <p:nvSpPr>
          <p:cNvPr id="24587" name="Freeform: Shape 80">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4582" name="Rectangle 3">
            <a:extLst>
              <a:ext uri="{FF2B5EF4-FFF2-40B4-BE49-F238E27FC236}">
                <a16:creationId xmlns:a16="http://schemas.microsoft.com/office/drawing/2014/main" id="{6EFB6E94-E56A-4BEA-B827-8EE920FD06FD}"/>
              </a:ext>
            </a:extLst>
          </p:cNvPr>
          <p:cNvGraphicFramePr>
            <a:graphicFrameLocks noGrp="1"/>
          </p:cNvGraphicFramePr>
          <p:nvPr>
            <p:ph idx="1"/>
            <p:extLst>
              <p:ext uri="{D42A27DB-BD31-4B8C-83A1-F6EECF244321}">
                <p14:modId xmlns:p14="http://schemas.microsoft.com/office/powerpoint/2010/main" val="847428902"/>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7C71B567-74F1-43D7-9440-0BD0CD37C1F3}"/>
              </a:ext>
            </a:extLst>
          </p:cNvPr>
          <p:cNvSpPr>
            <a:spLocks noGrp="1" noChangeArrowheads="1"/>
          </p:cNvSpPr>
          <p:nvPr>
            <p:ph type="title"/>
          </p:nvPr>
        </p:nvSpPr>
        <p:spPr/>
        <p:txBody>
          <a:bodyPr/>
          <a:lstStyle/>
          <a:p>
            <a:r>
              <a:rPr lang="es-ES" altLang="es-ES"/>
              <a:t>TOTAL ABORTOS EN EUROPA</a:t>
            </a:r>
          </a:p>
        </p:txBody>
      </p:sp>
      <p:sp>
        <p:nvSpPr>
          <p:cNvPr id="5" name="Marcador de texto 4">
            <a:extLst>
              <a:ext uri="{FF2B5EF4-FFF2-40B4-BE49-F238E27FC236}">
                <a16:creationId xmlns:a16="http://schemas.microsoft.com/office/drawing/2014/main" id="{786F5666-1660-4A27-992E-CD1EFF9ADD1E}"/>
              </a:ext>
            </a:extLst>
          </p:cNvPr>
          <p:cNvSpPr>
            <a:spLocks noGrp="1"/>
          </p:cNvSpPr>
          <p:nvPr>
            <p:ph type="body" sz="half" idx="1"/>
          </p:nvPr>
        </p:nvSpPr>
        <p:spPr/>
        <p:txBody>
          <a:bodyPr/>
          <a:lstStyle/>
          <a:p>
            <a:r>
              <a:rPr lang="es-ES" dirty="0"/>
              <a:t>Total abortos en Europa desde que existen datos fiables hasta octubre de 2008</a:t>
            </a:r>
          </a:p>
          <a:p>
            <a:r>
              <a:rPr lang="es-ES" dirty="0"/>
              <a:t>Razonablemente se puede afirmar que a fecha de hoy se habrán superado los 500 millones</a:t>
            </a:r>
          </a:p>
          <a:p>
            <a:endParaRPr lang="es-ES" dirty="0"/>
          </a:p>
        </p:txBody>
      </p:sp>
      <p:graphicFrame>
        <p:nvGraphicFramePr>
          <p:cNvPr id="25606" name="Rectangle 3">
            <a:extLst>
              <a:ext uri="{FF2B5EF4-FFF2-40B4-BE49-F238E27FC236}">
                <a16:creationId xmlns:a16="http://schemas.microsoft.com/office/drawing/2014/main" id="{7BCEF3A1-014A-4CCC-8366-171A2BDE1382}"/>
              </a:ext>
            </a:extLst>
          </p:cNvPr>
          <p:cNvGraphicFramePr>
            <a:graphicFrameLocks noGrp="1"/>
          </p:cNvGraphicFramePr>
          <p:nvPr>
            <p:ph sz="half" idx="2"/>
            <p:extLst>
              <p:ext uri="{D42A27DB-BD31-4B8C-83A1-F6EECF244321}">
                <p14:modId xmlns:p14="http://schemas.microsoft.com/office/powerpoint/2010/main" val="663766580"/>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2" name="5 Marcador de número de diapositiva">
            <a:extLst>
              <a:ext uri="{FF2B5EF4-FFF2-40B4-BE49-F238E27FC236}">
                <a16:creationId xmlns:a16="http://schemas.microsoft.com/office/drawing/2014/main" id="{6115A27E-CF3E-4CD4-B6E4-A90F16BC736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03AEA1-51D9-4404-9623-4E6ED3B11388}" type="slidenum">
              <a:rPr lang="es-ES" altLang="es-ES"/>
              <a:pPr/>
              <a:t>22</a:t>
            </a:fld>
            <a:endParaRPr lang="es-ES" altLang="es-ES"/>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161" name="Picture 9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43162" name="Picture 9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43163" name="Oval 9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3164" name="Picture 9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43165" name="Picture 10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43166" name="Rectangle 10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3167" name="Rectangle 105">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628" name="Rectangle 138">
            <a:extLst>
              <a:ext uri="{FF2B5EF4-FFF2-40B4-BE49-F238E27FC236}">
                <a16:creationId xmlns:a16="http://schemas.microsoft.com/office/drawing/2014/main" id="{A56BF2B8-4D8D-4C3E-AC24-C69E36C37631}"/>
              </a:ext>
            </a:extLst>
          </p:cNvPr>
          <p:cNvSpPr>
            <a:spLocks noGrp="1" noChangeArrowheads="1"/>
          </p:cNvSpPr>
          <p:nvPr>
            <p:ph type="title"/>
          </p:nvPr>
        </p:nvSpPr>
        <p:spPr>
          <a:xfrm>
            <a:off x="6143943" y="1325880"/>
            <a:ext cx="2514282" cy="3066507"/>
          </a:xfrm>
        </p:spPr>
        <p:txBody>
          <a:bodyPr vert="horz" lIns="91440" tIns="45720" rIns="91440" bIns="45720" rtlCol="0" anchor="b">
            <a:normAutofit/>
          </a:bodyPr>
          <a:lstStyle/>
          <a:p>
            <a:pPr defTabSz="457200">
              <a:lnSpc>
                <a:spcPct val="90000"/>
              </a:lnSpc>
            </a:pPr>
            <a:r>
              <a:rPr lang="en-US" altLang="es-ES" sz="2600" b="0" i="0" kern="1200">
                <a:solidFill>
                  <a:srgbClr val="EBEBEB"/>
                </a:solidFill>
                <a:latin typeface="+mj-lt"/>
                <a:ea typeface="+mj-ea"/>
                <a:cs typeface="+mj-cs"/>
              </a:rPr>
              <a:t>PAÍSES DE LA EUROPA DE LOS 15 EN LOS QUE EL ABORTO HA AUMENTADO MÁS DESDE 1998 A 2008 </a:t>
            </a:r>
          </a:p>
        </p:txBody>
      </p:sp>
      <p:sp>
        <p:nvSpPr>
          <p:cNvPr id="43168"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3169" name="Freeform: Shape 109">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857465"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170" name="Rectangle 111">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626" name="5 Marcador de número de diapositiva">
            <a:extLst>
              <a:ext uri="{FF2B5EF4-FFF2-40B4-BE49-F238E27FC236}">
                <a16:creationId xmlns:a16="http://schemas.microsoft.com/office/drawing/2014/main" id="{12F45142-C163-4E6A-810D-1A20739B4C3E}"/>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spcAft>
                <a:spcPts val="600"/>
              </a:spcAft>
            </a:pPr>
            <a:fld id="{CA962D28-3480-44F3-AFDF-BFE2435BDF65}" type="slidenum">
              <a:rPr lang="en-US" altLang="es-ES" sz="2800">
                <a:solidFill>
                  <a:srgbClr val="FFFFFF"/>
                </a:solidFill>
                <a:latin typeface="+mn-lt"/>
              </a:rPr>
              <a:pPr defTabSz="914400" eaLnBrk="1" hangingPunct="1">
                <a:spcAft>
                  <a:spcPts val="600"/>
                </a:spcAft>
              </a:pPr>
              <a:t>23</a:t>
            </a:fld>
            <a:endParaRPr lang="en-US" altLang="es-ES" sz="2800">
              <a:solidFill>
                <a:srgbClr val="FFFFFF"/>
              </a:solidFill>
              <a:latin typeface="+mn-lt"/>
            </a:endParaRPr>
          </a:p>
        </p:txBody>
      </p:sp>
      <p:graphicFrame>
        <p:nvGraphicFramePr>
          <p:cNvPr id="43159" name="Group 144">
            <a:extLst>
              <a:ext uri="{FF2B5EF4-FFF2-40B4-BE49-F238E27FC236}">
                <a16:creationId xmlns:a16="http://schemas.microsoft.com/office/drawing/2014/main" id="{451E2671-CC11-459C-B82F-DEDAF78A2B67}"/>
              </a:ext>
            </a:extLst>
          </p:cNvPr>
          <p:cNvGraphicFramePr>
            <a:graphicFrameLocks noGrp="1"/>
          </p:cNvGraphicFramePr>
          <p:nvPr>
            <p:ph idx="1"/>
            <p:extLst>
              <p:ext uri="{D42A27DB-BD31-4B8C-83A1-F6EECF244321}">
                <p14:modId xmlns:p14="http://schemas.microsoft.com/office/powerpoint/2010/main" val="4119647876"/>
              </p:ext>
            </p:extLst>
          </p:nvPr>
        </p:nvGraphicFramePr>
        <p:xfrm>
          <a:off x="482890" y="893799"/>
          <a:ext cx="4702998" cy="5069944"/>
        </p:xfrm>
        <a:graphic>
          <a:graphicData uri="http://schemas.openxmlformats.org/drawingml/2006/table">
            <a:tbl>
              <a:tblPr firstRow="1" bandRow="1">
                <a:noFill/>
              </a:tblPr>
              <a:tblGrid>
                <a:gridCol w="2804448">
                  <a:extLst>
                    <a:ext uri="{9D8B030D-6E8A-4147-A177-3AD203B41FA5}">
                      <a16:colId xmlns:a16="http://schemas.microsoft.com/office/drawing/2014/main" val="20000"/>
                    </a:ext>
                  </a:extLst>
                </a:gridCol>
                <a:gridCol w="1898550">
                  <a:extLst>
                    <a:ext uri="{9D8B030D-6E8A-4147-A177-3AD203B41FA5}">
                      <a16:colId xmlns:a16="http://schemas.microsoft.com/office/drawing/2014/main" val="20001"/>
                    </a:ext>
                  </a:extLst>
                </a:gridCol>
              </a:tblGrid>
              <a:tr h="4609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rgbClr val="FFFFFF"/>
                          </a:solidFill>
                          <a:effectLst/>
                          <a:latin typeface="Arial" charset="0"/>
                          <a:ea typeface="Times New Roman" pitchFamily="18" charset="0"/>
                          <a:cs typeface="Arial" charset="0"/>
                        </a:rPr>
                        <a:t>España</a:t>
                      </a:r>
                    </a:p>
                  </a:txBody>
                  <a:tcPr marL="189933" marR="113960" marT="113960" marB="113960" horzOverflow="overflow">
                    <a:lnL w="12700" cmpd="sng">
                      <a:no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lnTlToBr>
                      <a:noFill/>
                    </a:lnTlToBr>
                    <a:lnBlToTr>
                      <a:noFill/>
                    </a:lnBlToTr>
                    <a:solidFill>
                      <a:srgbClr val="636B68">
                        <a:alpha val="69804"/>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rgbClr val="FFFFFF"/>
                          </a:solidFill>
                          <a:effectLst/>
                          <a:latin typeface="Arial" charset="0"/>
                          <a:ea typeface="Times New Roman" pitchFamily="18" charset="0"/>
                          <a:cs typeface="Arial" charset="0"/>
                        </a:rPr>
                        <a:t>61.965</a:t>
                      </a:r>
                    </a:p>
                  </a:txBody>
                  <a:tcPr marL="189933" marR="113960" marT="113960" marB="113960" horzOverflow="overflow">
                    <a:lnL w="38100" cap="flat" cmpd="sng" algn="ctr">
                      <a:solidFill>
                        <a:srgbClr val="FFFFFF"/>
                      </a:solidFill>
                      <a:prstDash val="solid"/>
                    </a:lnL>
                    <a:lnR w="12700" cmpd="sng">
                      <a:noFill/>
                      <a:prstDash val="solid"/>
                    </a:lnR>
                    <a:lnT w="12700" cmpd="sng">
                      <a:noFill/>
                      <a:prstDash val="solid"/>
                    </a:lnT>
                    <a:lnB w="38100" cap="flat" cmpd="sng" algn="ctr">
                      <a:solidFill>
                        <a:srgbClr val="FFFFFF"/>
                      </a:solidFill>
                      <a:prstDash val="solid"/>
                    </a:lnB>
                    <a:lnTlToBr>
                      <a:noFill/>
                    </a:lnTlToBr>
                    <a:lnBlToTr>
                      <a:noFill/>
                    </a:lnBlToTr>
                    <a:solidFill>
                      <a:srgbClr val="636B68">
                        <a:alpha val="69804"/>
                      </a:srgbClr>
                    </a:solidFill>
                  </a:tcPr>
                </a:tc>
                <a:extLst>
                  <a:ext uri="{0D108BD9-81ED-4DB2-BD59-A6C34878D82A}">
                    <a16:rowId xmlns:a16="http://schemas.microsoft.com/office/drawing/2014/main" val="10000"/>
                  </a:ext>
                </a:extLst>
              </a:tr>
              <a:tr h="4609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Reino Unido</a:t>
                      </a:r>
                    </a:p>
                  </a:txBody>
                  <a:tcPr marL="189933" marR="113960" marT="113960" marB="113960"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16.088</a:t>
                      </a:r>
                    </a:p>
                  </a:txBody>
                  <a:tcPr marL="189933" marR="113960" marT="113960" marB="113960"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extLst>
                  <a:ext uri="{0D108BD9-81ED-4DB2-BD59-A6C34878D82A}">
                    <a16:rowId xmlns:a16="http://schemas.microsoft.com/office/drawing/2014/main" val="10001"/>
                  </a:ext>
                </a:extLst>
              </a:tr>
              <a:tr h="4609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Suecia</a:t>
                      </a:r>
                    </a:p>
                  </a:txBody>
                  <a:tcPr marL="189933" marR="113960" marT="113960" marB="113960"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7.041</a:t>
                      </a:r>
                    </a:p>
                  </a:txBody>
                  <a:tcPr marL="189933" marR="113960" marT="113960" marB="113960"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extLst>
                  <a:ext uri="{0D108BD9-81ED-4DB2-BD59-A6C34878D82A}">
                    <a16:rowId xmlns:a16="http://schemas.microsoft.com/office/drawing/2014/main" val="10002"/>
                  </a:ext>
                </a:extLst>
              </a:tr>
              <a:tr h="4609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Bélgica</a:t>
                      </a:r>
                    </a:p>
                  </a:txBody>
                  <a:tcPr marL="189933" marR="113960" marT="113960" marB="113960"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6.034</a:t>
                      </a:r>
                    </a:p>
                  </a:txBody>
                  <a:tcPr marL="189933" marR="113960" marT="113960" marB="113960"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extLst>
                  <a:ext uri="{0D108BD9-81ED-4DB2-BD59-A6C34878D82A}">
                    <a16:rowId xmlns:a16="http://schemas.microsoft.com/office/drawing/2014/main" val="10003"/>
                  </a:ext>
                </a:extLst>
              </a:tr>
              <a:tr h="4609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Grecia</a:t>
                      </a:r>
                    </a:p>
                  </a:txBody>
                  <a:tcPr marL="189933" marR="113960" marT="113960" marB="113960"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4.657</a:t>
                      </a:r>
                    </a:p>
                  </a:txBody>
                  <a:tcPr marL="189933" marR="113960" marT="113960" marB="113960"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extLst>
                  <a:ext uri="{0D108BD9-81ED-4DB2-BD59-A6C34878D82A}">
                    <a16:rowId xmlns:a16="http://schemas.microsoft.com/office/drawing/2014/main" val="10004"/>
                  </a:ext>
                </a:extLst>
              </a:tr>
              <a:tr h="4609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Países Bajos</a:t>
                      </a:r>
                    </a:p>
                  </a:txBody>
                  <a:tcPr marL="189933" marR="113960" marT="113960" marB="113960"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4.189</a:t>
                      </a:r>
                    </a:p>
                  </a:txBody>
                  <a:tcPr marL="189933" marR="113960" marT="113960" marB="113960"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extLst>
                  <a:ext uri="{0D108BD9-81ED-4DB2-BD59-A6C34878D82A}">
                    <a16:rowId xmlns:a16="http://schemas.microsoft.com/office/drawing/2014/main" val="10005"/>
                  </a:ext>
                </a:extLst>
              </a:tr>
              <a:tr h="4609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Portugal</a:t>
                      </a:r>
                    </a:p>
                  </a:txBody>
                  <a:tcPr marL="189933" marR="113960" marT="113960" marB="113960"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4.015</a:t>
                      </a:r>
                    </a:p>
                  </a:txBody>
                  <a:tcPr marL="189933" marR="113960" marT="113960" marB="113960"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extLst>
                  <a:ext uri="{0D108BD9-81ED-4DB2-BD59-A6C34878D82A}">
                    <a16:rowId xmlns:a16="http://schemas.microsoft.com/office/drawing/2014/main" val="10006"/>
                  </a:ext>
                </a:extLst>
              </a:tr>
              <a:tr h="4609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Austria</a:t>
                      </a:r>
                    </a:p>
                  </a:txBody>
                  <a:tcPr marL="189933" marR="113960" marT="113960" marB="113960"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1.743</a:t>
                      </a:r>
                    </a:p>
                  </a:txBody>
                  <a:tcPr marL="189933" marR="113960" marT="113960" marB="113960"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extLst>
                  <a:ext uri="{0D108BD9-81ED-4DB2-BD59-A6C34878D82A}">
                    <a16:rowId xmlns:a16="http://schemas.microsoft.com/office/drawing/2014/main" val="10007"/>
                  </a:ext>
                </a:extLst>
              </a:tr>
              <a:tr h="4609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Francia</a:t>
                      </a:r>
                    </a:p>
                  </a:txBody>
                  <a:tcPr marL="189933" marR="113960" marT="113960" marB="113960"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1.534</a:t>
                      </a:r>
                    </a:p>
                  </a:txBody>
                  <a:tcPr marL="189933" marR="113960" marT="113960" marB="113960"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extLst>
                  <a:ext uri="{0D108BD9-81ED-4DB2-BD59-A6C34878D82A}">
                    <a16:rowId xmlns:a16="http://schemas.microsoft.com/office/drawing/2014/main" val="10008"/>
                  </a:ext>
                </a:extLst>
              </a:tr>
              <a:tr h="4609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Polonia</a:t>
                      </a:r>
                    </a:p>
                  </a:txBody>
                  <a:tcPr marL="189933" marR="113960" marT="113960" marB="113960"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196</a:t>
                      </a:r>
                    </a:p>
                  </a:txBody>
                  <a:tcPr marL="189933" marR="113960" marT="113960" marB="113960"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extLst>
                  <a:ext uri="{0D108BD9-81ED-4DB2-BD59-A6C34878D82A}">
                    <a16:rowId xmlns:a16="http://schemas.microsoft.com/office/drawing/2014/main" val="10009"/>
                  </a:ext>
                </a:extLst>
              </a:tr>
              <a:tr h="4609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Luxemburgo</a:t>
                      </a:r>
                    </a:p>
                  </a:txBody>
                  <a:tcPr marL="189933" marR="113960" marT="113960" marB="113960"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lnTlToBr>
                      <a:noFill/>
                    </a:lnTlToBr>
                    <a:lnBlToTr>
                      <a:noFill/>
                    </a:lnBlToTr>
                    <a:solidFill>
                      <a:srgbClr val="878E8B">
                        <a:alpha val="30196"/>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a:ln>
                            <a:noFill/>
                          </a:ln>
                          <a:solidFill>
                            <a:schemeClr val="tx1">
                              <a:lumMod val="85000"/>
                              <a:lumOff val="15000"/>
                            </a:schemeClr>
                          </a:solidFill>
                          <a:effectLst/>
                          <a:latin typeface="Arial" charset="0"/>
                          <a:ea typeface="Times New Roman" pitchFamily="18" charset="0"/>
                          <a:cs typeface="Arial" charset="0"/>
                        </a:rPr>
                        <a:t>147</a:t>
                      </a:r>
                    </a:p>
                  </a:txBody>
                  <a:tcPr marL="189933" marR="113960" marT="113960" marB="113960"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lnTlToBr>
                      <a:noFill/>
                    </a:lnTlToBr>
                    <a:lnBlToTr>
                      <a:noFill/>
                    </a:lnBlToTr>
                    <a:solidFill>
                      <a:srgbClr val="878E8B">
                        <a:alpha val="30196"/>
                      </a:srgbClr>
                    </a:solidFill>
                  </a:tcPr>
                </a:tc>
                <a:extLst>
                  <a:ext uri="{0D108BD9-81ED-4DB2-BD59-A6C34878D82A}">
                    <a16:rowId xmlns:a16="http://schemas.microsoft.com/office/drawing/2014/main" val="10010"/>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71" name="Rectangle 85">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67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7651" name="Rectangle 2">
            <a:extLst>
              <a:ext uri="{FF2B5EF4-FFF2-40B4-BE49-F238E27FC236}">
                <a16:creationId xmlns:a16="http://schemas.microsoft.com/office/drawing/2014/main" id="{88D5ADA6-2479-4A0F-8BFA-809CD19ED439}"/>
              </a:ext>
            </a:extLst>
          </p:cNvPr>
          <p:cNvSpPr>
            <a:spLocks noGrp="1" noChangeArrowheads="1"/>
          </p:cNvSpPr>
          <p:nvPr>
            <p:ph type="title"/>
          </p:nvPr>
        </p:nvSpPr>
        <p:spPr>
          <a:xfrm>
            <a:off x="486697" y="629267"/>
            <a:ext cx="6939116" cy="1016654"/>
          </a:xfrm>
        </p:spPr>
        <p:txBody>
          <a:bodyPr>
            <a:normAutofit/>
          </a:bodyPr>
          <a:lstStyle/>
          <a:p>
            <a:pPr eaLnBrk="1" hangingPunct="1">
              <a:lnSpc>
                <a:spcPct val="90000"/>
              </a:lnSpc>
            </a:pPr>
            <a:r>
              <a:rPr lang="es-ES" altLang="es-ES" sz="3300" b="1">
                <a:solidFill>
                  <a:srgbClr val="EBEBEB"/>
                </a:solidFill>
              </a:rPr>
              <a:t>ABORTOS DE ADOLESCENTES EN EUROPA /27 EN 2008</a:t>
            </a:r>
          </a:p>
        </p:txBody>
      </p:sp>
      <p:sp>
        <p:nvSpPr>
          <p:cNvPr id="27673" name="Rectangle 89">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650" name="5 Marcador de número de diapositiva">
            <a:extLst>
              <a:ext uri="{FF2B5EF4-FFF2-40B4-BE49-F238E27FC236}">
                <a16:creationId xmlns:a16="http://schemas.microsoft.com/office/drawing/2014/main" id="{F037FF06-7680-4903-82D7-27F1A04C5ACD}"/>
              </a:ext>
            </a:extLst>
          </p:cNvPr>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9F8FB0BF-1DB0-47C9-AF56-8E4DA79009C2}" type="slidenum">
              <a:rPr lang="es-ES" altLang="es-ES">
                <a:solidFill>
                  <a:srgbClr val="FFFFFF"/>
                </a:solidFill>
              </a:rPr>
              <a:pPr eaLnBrk="1" hangingPunct="1">
                <a:spcAft>
                  <a:spcPts val="600"/>
                </a:spcAft>
              </a:pPr>
              <a:t>24</a:t>
            </a:fld>
            <a:endParaRPr lang="es-ES" altLang="es-ES">
              <a:solidFill>
                <a:srgbClr val="FFFFFF"/>
              </a:solidFill>
            </a:endParaRPr>
          </a:p>
        </p:txBody>
      </p:sp>
      <p:sp>
        <p:nvSpPr>
          <p:cNvPr id="27674" name="Freeform: Shape 91">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7665" name="Rectangle 3">
            <a:extLst>
              <a:ext uri="{FF2B5EF4-FFF2-40B4-BE49-F238E27FC236}">
                <a16:creationId xmlns:a16="http://schemas.microsoft.com/office/drawing/2014/main" id="{7BE3D257-B7A1-4CA6-93D1-5F86F4D2C6A0}"/>
              </a:ext>
            </a:extLst>
          </p:cNvPr>
          <p:cNvGraphicFramePr>
            <a:graphicFrameLocks noGrp="1"/>
          </p:cNvGraphicFramePr>
          <p:nvPr>
            <p:ph idx="1"/>
            <p:extLst>
              <p:ext uri="{D42A27DB-BD31-4B8C-83A1-F6EECF244321}">
                <p14:modId xmlns:p14="http://schemas.microsoft.com/office/powerpoint/2010/main" val="2461262193"/>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701" name="Rectangle 72">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9984"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8676" name="Rectangle 3">
            <a:extLst>
              <a:ext uri="{FF2B5EF4-FFF2-40B4-BE49-F238E27FC236}">
                <a16:creationId xmlns:a16="http://schemas.microsoft.com/office/drawing/2014/main" id="{7FE8B9F3-9225-4A25-9AAF-F27145E96415}"/>
              </a:ext>
            </a:extLst>
          </p:cNvPr>
          <p:cNvSpPr>
            <a:spLocks noGrp="1" noChangeArrowheads="1"/>
          </p:cNvSpPr>
          <p:nvPr>
            <p:ph type="title"/>
          </p:nvPr>
        </p:nvSpPr>
        <p:spPr>
          <a:xfrm>
            <a:off x="484583" y="690879"/>
            <a:ext cx="2761537" cy="5557519"/>
          </a:xfrm>
        </p:spPr>
        <p:txBody>
          <a:bodyPr anchor="ctr">
            <a:normAutofit/>
          </a:bodyPr>
          <a:lstStyle/>
          <a:p>
            <a:pPr algn="r"/>
            <a:r>
              <a:rPr lang="es-ES" altLang="es-ES" sz="2600">
                <a:solidFill>
                  <a:srgbClr val="FFFFFF"/>
                </a:solidFill>
              </a:rPr>
              <a:t>ABORTO DE ADOLESCENTES EN EUROPA EN 2008</a:t>
            </a:r>
          </a:p>
        </p:txBody>
      </p:sp>
      <p:sp>
        <p:nvSpPr>
          <p:cNvPr id="28675" name="Rectangle 2">
            <a:extLst>
              <a:ext uri="{FF2B5EF4-FFF2-40B4-BE49-F238E27FC236}">
                <a16:creationId xmlns:a16="http://schemas.microsoft.com/office/drawing/2014/main" id="{6BC1A893-B50D-4950-8C62-30B898B1EEC5}"/>
              </a:ext>
            </a:extLst>
          </p:cNvPr>
          <p:cNvSpPr>
            <a:spLocks noGrp="1" noChangeArrowheads="1"/>
          </p:cNvSpPr>
          <p:nvPr>
            <p:ph idx="1"/>
          </p:nvPr>
        </p:nvSpPr>
        <p:spPr>
          <a:xfrm>
            <a:off x="3826499" y="690880"/>
            <a:ext cx="3710890" cy="5557519"/>
          </a:xfrm>
        </p:spPr>
        <p:txBody>
          <a:bodyPr anchor="ctr">
            <a:normAutofit/>
          </a:bodyPr>
          <a:lstStyle/>
          <a:p>
            <a:r>
              <a:rPr lang="es-ES" altLang="es-ES" dirty="0"/>
              <a:t>	En Europa </a:t>
            </a:r>
          </a:p>
          <a:p>
            <a:pPr lvl="1"/>
            <a:r>
              <a:rPr lang="es-ES" altLang="es-ES" dirty="0"/>
              <a:t>338.217 abortos</a:t>
            </a:r>
          </a:p>
          <a:p>
            <a:r>
              <a:rPr lang="es-ES" altLang="es-ES" dirty="0"/>
              <a:t>En la Europa de los 27 </a:t>
            </a:r>
          </a:p>
          <a:p>
            <a:pPr lvl="1"/>
            <a:r>
              <a:rPr lang="es-ES" altLang="es-ES" dirty="0"/>
              <a:t>170.932</a:t>
            </a:r>
          </a:p>
        </p:txBody>
      </p:sp>
      <p:sp>
        <p:nvSpPr>
          <p:cNvPr id="28674" name="5 Marcador de número de diapositiva">
            <a:extLst>
              <a:ext uri="{FF2B5EF4-FFF2-40B4-BE49-F238E27FC236}">
                <a16:creationId xmlns:a16="http://schemas.microsoft.com/office/drawing/2014/main" id="{578572D9-A674-4988-BCDE-C8AABC0AF29E}"/>
              </a:ext>
            </a:extLst>
          </p:cNvPr>
          <p:cNvSpPr>
            <a:spLocks noGrp="1"/>
          </p:cNvSpPr>
          <p:nvPr>
            <p:ph type="sldNum" sz="quarter" idx="12"/>
          </p:nvPr>
        </p:nvSpPr>
        <p:spPr>
          <a:xfrm>
            <a:off x="7764405" y="295729"/>
            <a:ext cx="628649" cy="767687"/>
          </a:xfrm>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B8209D19-2D10-436B-B997-35CC36F5F3B2}" type="slidenum">
              <a:rPr lang="es-ES" altLang="es-ES">
                <a:solidFill>
                  <a:srgbClr val="FFFFFF"/>
                </a:solidFill>
              </a:rPr>
              <a:pPr>
                <a:spcAft>
                  <a:spcPts val="600"/>
                </a:spcAft>
              </a:pPr>
              <a:t>25</a:t>
            </a:fld>
            <a:endParaRPr lang="es-ES" altLang="es-ES">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445C5D2-AB6E-4472-B04F-4CBF29EEF62E}"/>
              </a:ext>
            </a:extLst>
          </p:cNvPr>
          <p:cNvSpPr>
            <a:spLocks noGrp="1" noChangeArrowheads="1"/>
          </p:cNvSpPr>
          <p:nvPr>
            <p:ph type="title"/>
          </p:nvPr>
        </p:nvSpPr>
        <p:spPr>
          <a:solidFill>
            <a:srgbClr val="FF0000"/>
          </a:solidFill>
          <a:ln w="28575">
            <a:solidFill>
              <a:schemeClr val="accent1"/>
            </a:solidFill>
            <a:miter lim="800000"/>
            <a:headEnd/>
            <a:tailEnd/>
          </a:ln>
        </p:spPr>
        <p:txBody>
          <a:bodyPr/>
          <a:lstStyle/>
          <a:p>
            <a:pPr eaLnBrk="1" hangingPunct="1"/>
            <a:r>
              <a:rPr lang="es-ES" altLang="es-ES" sz="3200" b="1">
                <a:solidFill>
                  <a:schemeClr val="accent1"/>
                </a:solidFill>
              </a:rPr>
              <a:t>PORCENTAJE DE EMBARAZOS QUE TERMINARON EN ABORTO EN EUROPA</a:t>
            </a:r>
          </a:p>
        </p:txBody>
      </p:sp>
      <p:graphicFrame>
        <p:nvGraphicFramePr>
          <p:cNvPr id="90190" name="Group 78">
            <a:extLst>
              <a:ext uri="{FF2B5EF4-FFF2-40B4-BE49-F238E27FC236}">
                <a16:creationId xmlns:a16="http://schemas.microsoft.com/office/drawing/2014/main" id="{D90DBBE8-020A-4E18-9609-E875988D3D46}"/>
              </a:ext>
            </a:extLst>
          </p:cNvPr>
          <p:cNvGraphicFramePr>
            <a:graphicFrameLocks noGrp="1"/>
          </p:cNvGraphicFramePr>
          <p:nvPr>
            <p:ph type="tbl" idx="1"/>
          </p:nvPr>
        </p:nvGraphicFramePr>
        <p:xfrm>
          <a:off x="457200" y="1600200"/>
          <a:ext cx="8229600" cy="4005263"/>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005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a:ln>
                            <a:noFill/>
                          </a:ln>
                          <a:solidFill>
                            <a:schemeClr val="tx1"/>
                          </a:solidFill>
                          <a:effectLst/>
                          <a:latin typeface="Arial" charset="0"/>
                        </a:rPr>
                        <a:t>País                                año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rPr>
                        <a:t>País                                año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BFE"/>
                    </a:solidFill>
                  </a:tcPr>
                </a:tc>
                <a:extLst>
                  <a:ext uri="{0D108BD9-81ED-4DB2-BD59-A6C34878D82A}">
                    <a16:rowId xmlns:a16="http://schemas.microsoft.com/office/drawing/2014/main" val="10000"/>
                  </a:ext>
                </a:extLst>
              </a:tr>
            </a:tbl>
          </a:graphicData>
        </a:graphic>
      </p:graphicFrame>
      <p:sp>
        <p:nvSpPr>
          <p:cNvPr id="29698" name="5 Marcador de número de diapositiva">
            <a:extLst>
              <a:ext uri="{FF2B5EF4-FFF2-40B4-BE49-F238E27FC236}">
                <a16:creationId xmlns:a16="http://schemas.microsoft.com/office/drawing/2014/main" id="{50002F90-09AE-4B30-A18C-DFD1AA5474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E31A4B-283A-4538-980A-DB1710053485}" type="slidenum">
              <a:rPr lang="es-ES" altLang="es-ES"/>
              <a:pPr eaLnBrk="1" hangingPunct="1"/>
              <a:t>26</a:t>
            </a:fld>
            <a:endParaRPr lang="es-ES" altLang="es-ES"/>
          </a:p>
        </p:txBody>
      </p:sp>
      <p:sp>
        <p:nvSpPr>
          <p:cNvPr id="29708" name="Line 52">
            <a:extLst>
              <a:ext uri="{FF2B5EF4-FFF2-40B4-BE49-F238E27FC236}">
                <a16:creationId xmlns:a16="http://schemas.microsoft.com/office/drawing/2014/main" id="{C4F08F6E-3A34-4ACB-899F-06BAD9BB40E8}"/>
              </a:ext>
            </a:extLst>
          </p:cNvPr>
          <p:cNvSpPr>
            <a:spLocks noChangeShapeType="1"/>
          </p:cNvSpPr>
          <p:nvPr/>
        </p:nvSpPr>
        <p:spPr bwMode="auto">
          <a:xfrm>
            <a:off x="468313" y="18446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9709" name="Rectangle 62">
            <a:extLst>
              <a:ext uri="{FF2B5EF4-FFF2-40B4-BE49-F238E27FC236}">
                <a16:creationId xmlns:a16="http://schemas.microsoft.com/office/drawing/2014/main" id="{2EBDD9A0-F714-4799-950F-2178624C016B}"/>
              </a:ext>
            </a:extLst>
          </p:cNvPr>
          <p:cNvSpPr>
            <a:spLocks noChangeArrowheads="1"/>
          </p:cNvSpPr>
          <p:nvPr/>
        </p:nvSpPr>
        <p:spPr bwMode="auto">
          <a:xfrm>
            <a:off x="468313" y="1844675"/>
            <a:ext cx="4102100" cy="215900"/>
          </a:xfrm>
          <a:prstGeom prst="rect">
            <a:avLst/>
          </a:prstGeom>
          <a:solidFill>
            <a:srgbClr val="FF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s-ES" altLang="es-ES" sz="1200" dirty="0"/>
          </a:p>
          <a:p>
            <a:pPr eaLnBrk="1" hangingPunct="1">
              <a:spcBef>
                <a:spcPct val="20000"/>
              </a:spcBef>
            </a:pPr>
            <a:r>
              <a:rPr lang="es-ES" altLang="es-ES" sz="1200" dirty="0"/>
              <a:t>Rusia                              2006</a:t>
            </a:r>
            <a:r>
              <a:rPr lang="es-ES" altLang="es-ES" dirty="0"/>
              <a:t>                  </a:t>
            </a:r>
            <a:r>
              <a:rPr lang="es-ES" altLang="es-ES" sz="1200" dirty="0"/>
              <a:t>52.0</a:t>
            </a:r>
          </a:p>
          <a:p>
            <a:pPr eaLnBrk="1" hangingPunct="1"/>
            <a:endParaRPr lang="es-ES" altLang="es-ES" dirty="0"/>
          </a:p>
        </p:txBody>
      </p:sp>
      <p:sp>
        <p:nvSpPr>
          <p:cNvPr id="90175" name="Rectangle 63">
            <a:extLst>
              <a:ext uri="{FF2B5EF4-FFF2-40B4-BE49-F238E27FC236}">
                <a16:creationId xmlns:a16="http://schemas.microsoft.com/office/drawing/2014/main" id="{531A20D4-B4BB-4515-8F69-918209D11C37}"/>
              </a:ext>
            </a:extLst>
          </p:cNvPr>
          <p:cNvSpPr>
            <a:spLocks noChangeArrowheads="1"/>
          </p:cNvSpPr>
          <p:nvPr/>
        </p:nvSpPr>
        <p:spPr bwMode="auto">
          <a:xfrm>
            <a:off x="468313" y="2060575"/>
            <a:ext cx="4103687" cy="1584325"/>
          </a:xfrm>
          <a:prstGeom prst="rect">
            <a:avLst/>
          </a:prstGeom>
          <a:solidFill>
            <a:schemeClr val="accent2">
              <a:lumMod val="60000"/>
              <a:lumOff val="40000"/>
            </a:schemeClr>
          </a:solidFill>
          <a:ln w="9525">
            <a:solidFill>
              <a:schemeClr val="tx1"/>
            </a:solidFill>
            <a:miter lim="800000"/>
            <a:headEnd/>
            <a:tailEnd/>
          </a:ln>
          <a:effectLst/>
        </p:spPr>
        <p:txBody>
          <a:bodyPr wrap="none" anchor="ctr"/>
          <a:lstStyle/>
          <a:p>
            <a:pPr>
              <a:defRPr/>
            </a:pPr>
            <a:r>
              <a:rPr lang="es-ES" sz="1200" dirty="0">
                <a:latin typeface="Arial" charset="0"/>
              </a:rPr>
              <a:t>Rumania                         2006                           40.6</a:t>
            </a:r>
          </a:p>
          <a:p>
            <a:pPr>
              <a:defRPr/>
            </a:pPr>
            <a:r>
              <a:rPr lang="es-ES" sz="1200" dirty="0">
                <a:latin typeface="Arial" charset="0"/>
              </a:rPr>
              <a:t>Hungría                          2006                            38.9</a:t>
            </a:r>
          </a:p>
          <a:p>
            <a:pPr>
              <a:defRPr/>
            </a:pPr>
            <a:r>
              <a:rPr lang="es-ES" sz="1200" dirty="0">
                <a:latin typeface="Arial" charset="0"/>
              </a:rPr>
              <a:t>Estonia                           2006                            38.7</a:t>
            </a:r>
          </a:p>
          <a:p>
            <a:pPr>
              <a:defRPr/>
            </a:pPr>
            <a:r>
              <a:rPr lang="es-ES" sz="1200" dirty="0">
                <a:latin typeface="Arial" charset="0"/>
              </a:rPr>
              <a:t>Bielorrusia                      2006                            37.7</a:t>
            </a:r>
          </a:p>
          <a:p>
            <a:pPr>
              <a:defRPr/>
            </a:pPr>
            <a:r>
              <a:rPr lang="es-ES" sz="1200" dirty="0">
                <a:latin typeface="Arial" charset="0"/>
              </a:rPr>
              <a:t>Letonia                           2006                            34.7</a:t>
            </a:r>
          </a:p>
          <a:p>
            <a:pPr>
              <a:defRPr/>
            </a:pPr>
            <a:r>
              <a:rPr lang="es-ES" sz="1200" dirty="0">
                <a:latin typeface="Arial" charset="0"/>
              </a:rPr>
              <a:t>Bulgaria                          2006                            33.3</a:t>
            </a:r>
          </a:p>
          <a:p>
            <a:pPr>
              <a:defRPr/>
            </a:pPr>
            <a:r>
              <a:rPr lang="es-ES" sz="1200" dirty="0">
                <a:latin typeface="Arial" charset="0"/>
              </a:rPr>
              <a:t>Ucrania                           2006                            33.3</a:t>
            </a:r>
          </a:p>
          <a:p>
            <a:pPr>
              <a:defRPr/>
            </a:pPr>
            <a:r>
              <a:rPr lang="es-ES" sz="1200" dirty="0">
                <a:latin typeface="Arial" charset="0"/>
              </a:rPr>
              <a:t>Georgia                          2006                             30.7</a:t>
            </a:r>
          </a:p>
          <a:p>
            <a:pPr>
              <a:defRPr/>
            </a:pPr>
            <a:endParaRPr lang="es-ES" sz="1200" dirty="0">
              <a:latin typeface="Arial" charset="0"/>
            </a:endParaRPr>
          </a:p>
        </p:txBody>
      </p:sp>
      <p:sp>
        <p:nvSpPr>
          <p:cNvPr id="29711" name="Rectangle 68">
            <a:extLst>
              <a:ext uri="{FF2B5EF4-FFF2-40B4-BE49-F238E27FC236}">
                <a16:creationId xmlns:a16="http://schemas.microsoft.com/office/drawing/2014/main" id="{226E73BD-BD68-4C44-A94B-45F7AF6C3963}"/>
              </a:ext>
            </a:extLst>
          </p:cNvPr>
          <p:cNvSpPr>
            <a:spLocks noChangeArrowheads="1"/>
          </p:cNvSpPr>
          <p:nvPr/>
        </p:nvSpPr>
        <p:spPr bwMode="auto">
          <a:xfrm>
            <a:off x="468313" y="3500438"/>
            <a:ext cx="4103687" cy="1944687"/>
          </a:xfrm>
          <a:prstGeom prst="rect">
            <a:avLst/>
          </a:prstGeom>
          <a:solidFill>
            <a:srgbClr val="FF505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200"/>
              <a:t>Moldavia                        2006                            29.5</a:t>
            </a:r>
          </a:p>
          <a:p>
            <a:pPr eaLnBrk="1" hangingPunct="1"/>
            <a:r>
              <a:rPr lang="es-ES" altLang="es-ES" sz="1200"/>
              <a:t>República Checa           2006                            27.4</a:t>
            </a:r>
          </a:p>
          <a:p>
            <a:pPr eaLnBrk="1" hangingPunct="1"/>
            <a:r>
              <a:rPr lang="es-ES" altLang="es-ES" sz="1200"/>
              <a:t>Serbia                            2006                            26.6</a:t>
            </a:r>
          </a:p>
          <a:p>
            <a:pPr eaLnBrk="1" hangingPunct="1"/>
            <a:r>
              <a:rPr lang="es-ES" altLang="es-ES" sz="1200"/>
              <a:t>Eslovaquia                     2006                            26.1</a:t>
            </a:r>
          </a:p>
          <a:p>
            <a:pPr eaLnBrk="1" hangingPunct="1"/>
            <a:r>
              <a:rPr lang="es-ES" altLang="es-ES" sz="1200"/>
              <a:t>Suecia                           2007                             25.4</a:t>
            </a:r>
          </a:p>
          <a:p>
            <a:pPr eaLnBrk="1" hangingPunct="1"/>
            <a:r>
              <a:rPr lang="es-ES" altLang="es-ES" sz="1200"/>
              <a:t>Lituania                         2006                             23.4</a:t>
            </a:r>
          </a:p>
          <a:p>
            <a:pPr eaLnBrk="1" hangingPunct="1"/>
            <a:r>
              <a:rPr lang="es-ES" altLang="es-ES" sz="1200"/>
              <a:t>Eslovenia                      2006                             23.0</a:t>
            </a:r>
          </a:p>
          <a:p>
            <a:pPr eaLnBrk="1" hangingPunct="1"/>
            <a:r>
              <a:rPr lang="es-ES" altLang="es-ES" sz="1200"/>
              <a:t>Albania                          2006                             21.8</a:t>
            </a:r>
          </a:p>
          <a:p>
            <a:pPr eaLnBrk="1" hangingPunct="1"/>
            <a:r>
              <a:rPr lang="es-ES" altLang="es-ES" sz="1200"/>
              <a:t>Macedonia                    2006                             21.4</a:t>
            </a:r>
          </a:p>
          <a:p>
            <a:pPr eaLnBrk="1" hangingPunct="1"/>
            <a:r>
              <a:rPr lang="es-ES" altLang="es-ES" sz="1200"/>
              <a:t>Francia                         2005                              21.0</a:t>
            </a:r>
          </a:p>
        </p:txBody>
      </p:sp>
      <p:sp>
        <p:nvSpPr>
          <p:cNvPr id="29712" name="Rectangle 70">
            <a:extLst>
              <a:ext uri="{FF2B5EF4-FFF2-40B4-BE49-F238E27FC236}">
                <a16:creationId xmlns:a16="http://schemas.microsoft.com/office/drawing/2014/main" id="{A1EA4B4D-36DC-48FE-8E55-D483B87F4571}"/>
              </a:ext>
            </a:extLst>
          </p:cNvPr>
          <p:cNvSpPr>
            <a:spLocks noChangeArrowheads="1"/>
          </p:cNvSpPr>
          <p:nvPr/>
        </p:nvSpPr>
        <p:spPr bwMode="auto">
          <a:xfrm>
            <a:off x="4572000" y="1844675"/>
            <a:ext cx="4103688" cy="2160588"/>
          </a:xfrm>
          <a:prstGeom prst="rect">
            <a:avLst/>
          </a:prstGeom>
          <a:solidFill>
            <a:srgbClr val="FF66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200"/>
              <a:t>Italia                               2004                             19.6</a:t>
            </a:r>
          </a:p>
          <a:p>
            <a:pPr eaLnBrk="1" hangingPunct="1"/>
            <a:r>
              <a:rPr lang="es-ES" altLang="es-ES" sz="1200"/>
              <a:t>Noruega                         2006                             19.5</a:t>
            </a:r>
          </a:p>
          <a:p>
            <a:pPr eaLnBrk="1" hangingPunct="1"/>
            <a:r>
              <a:rPr lang="es-ES" altLang="es-ES" sz="1200"/>
              <a:t>Dinamarca                     2006                              18.8</a:t>
            </a:r>
          </a:p>
          <a:p>
            <a:pPr eaLnBrk="1" hangingPunct="1"/>
            <a:r>
              <a:rPr lang="es-ES" altLang="es-ES" sz="1200"/>
              <a:t>Islandia                          2005                              16.8</a:t>
            </a:r>
          </a:p>
          <a:p>
            <a:pPr eaLnBrk="1" hangingPunct="1"/>
            <a:r>
              <a:rPr lang="es-ES" altLang="es-ES" sz="1200"/>
              <a:t>España                          2005                              16.1</a:t>
            </a:r>
          </a:p>
          <a:p>
            <a:pPr eaLnBrk="1" hangingPunct="1"/>
            <a:r>
              <a:rPr lang="es-ES" altLang="es-ES" sz="1200"/>
              <a:t>Finlandia                        2006                              15.3</a:t>
            </a:r>
          </a:p>
          <a:p>
            <a:pPr eaLnBrk="1" hangingPunct="1"/>
            <a:r>
              <a:rPr lang="es-ES" altLang="es-ES" sz="1200"/>
              <a:t>Alemania                       2006                              15.1</a:t>
            </a:r>
          </a:p>
          <a:p>
            <a:pPr eaLnBrk="1" hangingPunct="1"/>
            <a:r>
              <a:rPr lang="es-ES" altLang="es-ES" sz="1200"/>
              <a:t>Holanda                         2006                              13.3</a:t>
            </a:r>
          </a:p>
          <a:p>
            <a:pPr eaLnBrk="1" hangingPunct="1"/>
            <a:r>
              <a:rPr lang="es-ES" altLang="es-ES" sz="1200"/>
              <a:t>Bélgica                           2005                             13.2</a:t>
            </a:r>
          </a:p>
          <a:p>
            <a:pPr eaLnBrk="1" hangingPunct="1"/>
            <a:r>
              <a:rPr lang="es-ES" altLang="es-ES" sz="1200"/>
              <a:t>Grecia                            2003                             13.1</a:t>
            </a:r>
          </a:p>
          <a:p>
            <a:pPr eaLnBrk="1" hangingPunct="1"/>
            <a:r>
              <a:rPr lang="es-ES" altLang="es-ES" sz="1200"/>
              <a:t>Suiza                             2005                              12.9</a:t>
            </a:r>
          </a:p>
          <a:p>
            <a:pPr eaLnBrk="1" hangingPunct="1"/>
            <a:r>
              <a:rPr lang="es-ES" altLang="es-ES" sz="1200"/>
              <a:t>Azerbayan                     2006                              12.3</a:t>
            </a:r>
          </a:p>
        </p:txBody>
      </p:sp>
      <p:sp>
        <p:nvSpPr>
          <p:cNvPr id="29713" name="Rectangle 72">
            <a:extLst>
              <a:ext uri="{FF2B5EF4-FFF2-40B4-BE49-F238E27FC236}">
                <a16:creationId xmlns:a16="http://schemas.microsoft.com/office/drawing/2014/main" id="{15E9DFD6-3191-4A35-95D7-80C93F918335}"/>
              </a:ext>
            </a:extLst>
          </p:cNvPr>
          <p:cNvSpPr>
            <a:spLocks noChangeArrowheads="1"/>
          </p:cNvSpPr>
          <p:nvPr/>
        </p:nvSpPr>
        <p:spPr bwMode="auto">
          <a:xfrm>
            <a:off x="468313" y="5373688"/>
            <a:ext cx="4102100" cy="287337"/>
          </a:xfrm>
          <a:prstGeom prst="rect">
            <a:avLst/>
          </a:prstGeom>
          <a:solidFill>
            <a:srgbClr val="CCFF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s-ES" altLang="es-ES" sz="1200"/>
          </a:p>
          <a:p>
            <a:pPr eaLnBrk="1" hangingPunct="1">
              <a:spcBef>
                <a:spcPct val="20000"/>
              </a:spcBef>
            </a:pPr>
            <a:r>
              <a:rPr lang="es-ES" altLang="es-ES" sz="1200"/>
              <a:t>Croacia                         2006                             19.7</a:t>
            </a:r>
          </a:p>
          <a:p>
            <a:pPr eaLnBrk="1" hangingPunct="1"/>
            <a:endParaRPr lang="es-ES" altLang="es-ES" sz="1200"/>
          </a:p>
        </p:txBody>
      </p:sp>
      <p:sp>
        <p:nvSpPr>
          <p:cNvPr id="90189" name="Rectangle 77">
            <a:extLst>
              <a:ext uri="{FF2B5EF4-FFF2-40B4-BE49-F238E27FC236}">
                <a16:creationId xmlns:a16="http://schemas.microsoft.com/office/drawing/2014/main" id="{48E54946-8BEC-4CA6-A5E3-A5938630AC60}"/>
              </a:ext>
            </a:extLst>
          </p:cNvPr>
          <p:cNvSpPr>
            <a:spLocks noChangeArrowheads="1"/>
          </p:cNvSpPr>
          <p:nvPr/>
        </p:nvSpPr>
        <p:spPr bwMode="auto">
          <a:xfrm>
            <a:off x="4572000" y="4005263"/>
            <a:ext cx="4103688" cy="1655762"/>
          </a:xfrm>
          <a:prstGeom prst="rect">
            <a:avLst/>
          </a:prstGeom>
          <a:solidFill>
            <a:schemeClr val="accent1">
              <a:lumMod val="75000"/>
            </a:schemeClr>
          </a:solidFill>
          <a:ln w="9525">
            <a:solidFill>
              <a:schemeClr val="tx1"/>
            </a:solidFill>
            <a:miter lim="800000"/>
            <a:headEnd/>
            <a:tailEnd/>
          </a:ln>
          <a:effectLst/>
        </p:spPr>
        <p:txBody>
          <a:bodyPr wrap="none" anchor="ctr"/>
          <a:lstStyle/>
          <a:p>
            <a:pPr>
              <a:defRPr/>
            </a:pPr>
            <a:r>
              <a:rPr lang="es-ES" sz="1200" dirty="0">
                <a:latin typeface="Arial" charset="0"/>
              </a:rPr>
              <a:t>Irlanda                           2006                               7.3</a:t>
            </a:r>
          </a:p>
          <a:p>
            <a:pPr>
              <a:defRPr/>
            </a:pPr>
            <a:r>
              <a:rPr lang="es-ES" sz="1200" dirty="0">
                <a:latin typeface="Arial" charset="0"/>
              </a:rPr>
              <a:t>Kosovo                          2006                               4.6</a:t>
            </a:r>
          </a:p>
          <a:p>
            <a:pPr>
              <a:defRPr/>
            </a:pPr>
            <a:r>
              <a:rPr lang="es-ES" sz="1200" dirty="0">
                <a:latin typeface="Arial" charset="0"/>
              </a:rPr>
              <a:t>Bosnia-Herzegovina      2001                               3.2</a:t>
            </a:r>
          </a:p>
          <a:p>
            <a:pPr>
              <a:defRPr/>
            </a:pPr>
            <a:r>
              <a:rPr lang="es-ES" sz="1200" dirty="0">
                <a:latin typeface="Arial" charset="0"/>
              </a:rPr>
              <a:t>Austria                           2000                               3.0</a:t>
            </a:r>
          </a:p>
          <a:p>
            <a:pPr>
              <a:defRPr/>
            </a:pPr>
            <a:r>
              <a:rPr lang="es-ES" sz="1200" dirty="0">
                <a:latin typeface="Arial" charset="0"/>
              </a:rPr>
              <a:t>Malta                             2006                               1.4</a:t>
            </a:r>
          </a:p>
          <a:p>
            <a:pPr>
              <a:defRPr/>
            </a:pPr>
            <a:r>
              <a:rPr lang="es-ES" sz="1200" dirty="0">
                <a:latin typeface="Arial" charset="0"/>
              </a:rPr>
              <a:t>Portugal                         2005                               0.8</a:t>
            </a:r>
          </a:p>
          <a:p>
            <a:pPr>
              <a:defRPr/>
            </a:pPr>
            <a:r>
              <a:rPr lang="es-ES" sz="1200" dirty="0">
                <a:latin typeface="Arial" charset="0"/>
              </a:rPr>
              <a:t>Polonia                          2006                               0.09</a:t>
            </a:r>
          </a:p>
          <a:p>
            <a:pPr>
              <a:defRPr/>
            </a:pPr>
            <a:r>
              <a:rPr lang="es-ES" sz="1200" dirty="0">
                <a:latin typeface="Arial" charset="0"/>
              </a:rPr>
              <a:t>Luxemburgo                  1997                               0.02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2" name="Rectangle 74">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73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0723" name="Rectangle 2">
            <a:extLst>
              <a:ext uri="{FF2B5EF4-FFF2-40B4-BE49-F238E27FC236}">
                <a16:creationId xmlns:a16="http://schemas.microsoft.com/office/drawing/2014/main" id="{BEA2EB40-B0DB-4196-8415-EAAA81D99065}"/>
              </a:ext>
            </a:extLst>
          </p:cNvPr>
          <p:cNvSpPr>
            <a:spLocks noGrp="1" noChangeArrowheads="1"/>
          </p:cNvSpPr>
          <p:nvPr>
            <p:ph type="title"/>
          </p:nvPr>
        </p:nvSpPr>
        <p:spPr>
          <a:xfrm>
            <a:off x="486697" y="629267"/>
            <a:ext cx="6939116" cy="1016654"/>
          </a:xfrm>
        </p:spPr>
        <p:txBody>
          <a:bodyPr>
            <a:normAutofit/>
          </a:bodyPr>
          <a:lstStyle/>
          <a:p>
            <a:pPr>
              <a:lnSpc>
                <a:spcPct val="90000"/>
              </a:lnSpc>
            </a:pPr>
            <a:r>
              <a:rPr lang="es-ES" altLang="es-ES" sz="2600">
                <a:solidFill>
                  <a:srgbClr val="EBEBEB"/>
                </a:solidFill>
              </a:rPr>
              <a:t>PROPORCIÓN DE EMBARAZOS Y ABORTO</a:t>
            </a:r>
            <a:br>
              <a:rPr lang="es-ES" altLang="es-ES" sz="2600">
                <a:solidFill>
                  <a:srgbClr val="EBEBEB"/>
                </a:solidFill>
              </a:rPr>
            </a:br>
            <a:r>
              <a:rPr lang="es-ES" altLang="es-ES" sz="2600">
                <a:solidFill>
                  <a:srgbClr val="EBEBEB"/>
                </a:solidFill>
              </a:rPr>
              <a:t>EN 2008 EN LA EUROPA-27</a:t>
            </a:r>
          </a:p>
        </p:txBody>
      </p:sp>
      <p:sp>
        <p:nvSpPr>
          <p:cNvPr id="30734" name="Rectangle 78">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22" name="5 Marcador de número de diapositiva">
            <a:extLst>
              <a:ext uri="{FF2B5EF4-FFF2-40B4-BE49-F238E27FC236}">
                <a16:creationId xmlns:a16="http://schemas.microsoft.com/office/drawing/2014/main" id="{0EF04A7A-27CC-4D6B-8286-AC027806964B}"/>
              </a:ext>
            </a:extLst>
          </p:cNvPr>
          <p:cNvSpPr>
            <a:spLocks noGrp="1"/>
          </p:cNvSpPr>
          <p:nvPr>
            <p:ph type="sldNum" sz="quarter" idx="12"/>
          </p:nvPr>
        </p:nvSpPr>
        <p:spPr>
          <a:xfrm>
            <a:off x="7764405" y="295729"/>
            <a:ext cx="628649" cy="767687"/>
          </a:xfrm>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498E079C-30BB-42DA-84DC-B1518DFA00B5}" type="slidenum">
              <a:rPr lang="es-ES" altLang="es-ES">
                <a:solidFill>
                  <a:srgbClr val="FFFFFF"/>
                </a:solidFill>
              </a:rPr>
              <a:pPr>
                <a:spcAft>
                  <a:spcPts val="600"/>
                </a:spcAft>
              </a:pPr>
              <a:t>27</a:t>
            </a:fld>
            <a:endParaRPr lang="es-ES" altLang="es-ES">
              <a:solidFill>
                <a:srgbClr val="FFFFFF"/>
              </a:solidFill>
            </a:endParaRPr>
          </a:p>
        </p:txBody>
      </p:sp>
      <p:sp>
        <p:nvSpPr>
          <p:cNvPr id="30735" name="Freeform: Shape 80">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30726" name="Rectangle 3">
            <a:extLst>
              <a:ext uri="{FF2B5EF4-FFF2-40B4-BE49-F238E27FC236}">
                <a16:creationId xmlns:a16="http://schemas.microsoft.com/office/drawing/2014/main" id="{4737FF2A-D987-436F-B32D-8723BD00DD61}"/>
              </a:ext>
            </a:extLst>
          </p:cNvPr>
          <p:cNvGraphicFramePr>
            <a:graphicFrameLocks noGrp="1"/>
          </p:cNvGraphicFramePr>
          <p:nvPr>
            <p:ph idx="1"/>
            <p:extLst>
              <p:ext uri="{D42A27DB-BD31-4B8C-83A1-F6EECF244321}">
                <p14:modId xmlns:p14="http://schemas.microsoft.com/office/powerpoint/2010/main" val="1898890995"/>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31749" name="Picture 71">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1750" name="Picture 73">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1751" name="Oval 75">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752" name="Picture 77">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1753" name="Picture 79">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1754" name="Rectangle 81">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755" name="Rectangle 83">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1756"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31757" name="Freeform: Shape 87">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1747" name="Rectangle 2">
            <a:extLst>
              <a:ext uri="{FF2B5EF4-FFF2-40B4-BE49-F238E27FC236}">
                <a16:creationId xmlns:a16="http://schemas.microsoft.com/office/drawing/2014/main" id="{8D3D4328-0123-4F28-BE62-012DD791E5AF}"/>
              </a:ext>
            </a:extLst>
          </p:cNvPr>
          <p:cNvSpPr>
            <a:spLocks noGrp="1" noChangeArrowheads="1"/>
          </p:cNvSpPr>
          <p:nvPr>
            <p:ph type="title"/>
          </p:nvPr>
        </p:nvSpPr>
        <p:spPr>
          <a:xfrm>
            <a:off x="866216" y="1447800"/>
            <a:ext cx="5231186" cy="3329581"/>
          </a:xfrm>
        </p:spPr>
        <p:txBody>
          <a:bodyPr vert="horz" lIns="91440" tIns="45720" rIns="91440" bIns="45720" rtlCol="0" anchor="b">
            <a:normAutofit/>
          </a:bodyPr>
          <a:lstStyle/>
          <a:p>
            <a:pPr defTabSz="457200">
              <a:lnSpc>
                <a:spcPct val="90000"/>
              </a:lnSpc>
            </a:pPr>
            <a:r>
              <a:rPr lang="en-US" altLang="es-ES" sz="5600" b="0" i="0" kern="1200" dirty="0">
                <a:solidFill>
                  <a:schemeClr val="tx2"/>
                </a:solidFill>
                <a:latin typeface="+mj-lt"/>
                <a:ea typeface="+mj-ea"/>
                <a:cs typeface="+mj-cs"/>
              </a:rPr>
              <a:t>SITUACIÓN LEGAL DEL ABORTO EN EUROPA</a:t>
            </a:r>
          </a:p>
        </p:txBody>
      </p:sp>
      <p:sp>
        <p:nvSpPr>
          <p:cNvPr id="90" name="Rectangle 89">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746" name="5 Marcador de número de diapositiva">
            <a:extLst>
              <a:ext uri="{FF2B5EF4-FFF2-40B4-BE49-F238E27FC236}">
                <a16:creationId xmlns:a16="http://schemas.microsoft.com/office/drawing/2014/main" id="{C9E0D5CA-D88E-46B9-A28D-DB4E0E8E2A8E}"/>
              </a:ext>
            </a:extLst>
          </p:cNvPr>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A6D2DAFB-F8DC-440E-B8A9-67FA9DEAEC4B}" type="slidenum">
              <a:rPr lang="en-US" altLang="es-ES" sz="2800" b="0" i="0" kern="1200">
                <a:solidFill>
                  <a:srgbClr val="FFFFFF"/>
                </a:solidFill>
                <a:latin typeface="+mn-lt"/>
                <a:ea typeface="+mn-ea"/>
                <a:cs typeface="+mn-cs"/>
              </a:rPr>
              <a:pPr eaLnBrk="1" hangingPunct="1">
                <a:spcAft>
                  <a:spcPts val="600"/>
                </a:spcAft>
              </a:pPr>
              <a:t>28</a:t>
            </a:fld>
            <a:endParaRPr lang="en-US" altLang="es-ES" sz="2800" b="0" i="0" kern="1200">
              <a:solidFill>
                <a:srgbClr val="FFFFFF"/>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8" name="Rectangle 135">
            <a:extLst>
              <a:ext uri="{FF2B5EF4-FFF2-40B4-BE49-F238E27FC236}">
                <a16:creationId xmlns:a16="http://schemas.microsoft.com/office/drawing/2014/main" id="{733C366C-B026-4F3B-8722-9D9A19932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779" name="Rectangle 137">
            <a:extLst>
              <a:ext uri="{FF2B5EF4-FFF2-40B4-BE49-F238E27FC236}">
                <a16:creationId xmlns:a16="http://schemas.microsoft.com/office/drawing/2014/main" id="{4D400B69-2494-479E-8545-BBA72DFB4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2780" name="Freeform: Shape 139">
            <a:extLst>
              <a:ext uri="{FF2B5EF4-FFF2-40B4-BE49-F238E27FC236}">
                <a16:creationId xmlns:a16="http://schemas.microsoft.com/office/drawing/2014/main" id="{8D39A6C1-9019-47C8-BA18-3E66D4321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2781" name="Freeform 7">
            <a:extLst>
              <a:ext uri="{FF2B5EF4-FFF2-40B4-BE49-F238E27FC236}">
                <a16:creationId xmlns:a16="http://schemas.microsoft.com/office/drawing/2014/main" id="{5738E886-9903-455B-9070-849A8137D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2771" name="Rectangle 2">
            <a:extLst>
              <a:ext uri="{FF2B5EF4-FFF2-40B4-BE49-F238E27FC236}">
                <a16:creationId xmlns:a16="http://schemas.microsoft.com/office/drawing/2014/main" id="{AB06E9B6-DF2F-46B2-9200-629B0E98FD79}"/>
              </a:ext>
            </a:extLst>
          </p:cNvPr>
          <p:cNvSpPr>
            <a:spLocks noGrp="1" noChangeArrowheads="1"/>
          </p:cNvSpPr>
          <p:nvPr>
            <p:ph type="title"/>
          </p:nvPr>
        </p:nvSpPr>
        <p:spPr>
          <a:xfrm>
            <a:off x="486697" y="629267"/>
            <a:ext cx="6939116" cy="1016654"/>
          </a:xfrm>
        </p:spPr>
        <p:txBody>
          <a:bodyPr>
            <a:normAutofit/>
          </a:bodyPr>
          <a:lstStyle/>
          <a:p>
            <a:pPr>
              <a:lnSpc>
                <a:spcPct val="90000"/>
              </a:lnSpc>
            </a:pPr>
            <a:r>
              <a:rPr lang="es-ES" altLang="es-ES" sz="3300">
                <a:solidFill>
                  <a:srgbClr val="EBEBEB"/>
                </a:solidFill>
              </a:rPr>
              <a:t>Despenalización del aborto en países</a:t>
            </a:r>
          </a:p>
        </p:txBody>
      </p:sp>
      <p:pic>
        <p:nvPicPr>
          <p:cNvPr id="71" name="Graphic 70" descr="Esposas">
            <a:extLst>
              <a:ext uri="{FF2B5EF4-FFF2-40B4-BE49-F238E27FC236}">
                <a16:creationId xmlns:a16="http://schemas.microsoft.com/office/drawing/2014/main" id="{E9B66A2C-C1F4-4F53-84EA-10D16B4917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490113" y="2886340"/>
            <a:ext cx="2985899" cy="2985899"/>
          </a:xfrm>
          <a:prstGeom prst="rect">
            <a:avLst/>
          </a:prstGeom>
          <a:effectLst/>
        </p:spPr>
      </p:pic>
      <p:sp>
        <p:nvSpPr>
          <p:cNvPr id="3" name="Marcador de contenido 2">
            <a:extLst>
              <a:ext uri="{FF2B5EF4-FFF2-40B4-BE49-F238E27FC236}">
                <a16:creationId xmlns:a16="http://schemas.microsoft.com/office/drawing/2014/main" id="{79EFB6F8-6D1A-4ED3-822B-86891744AC3E}"/>
              </a:ext>
            </a:extLst>
          </p:cNvPr>
          <p:cNvSpPr>
            <a:spLocks noGrp="1"/>
          </p:cNvSpPr>
          <p:nvPr>
            <p:ph idx="1"/>
          </p:nvPr>
        </p:nvSpPr>
        <p:spPr>
          <a:xfrm>
            <a:off x="3716464" y="2548281"/>
            <a:ext cx="4941307" cy="3658689"/>
          </a:xfrm>
        </p:spPr>
        <p:txBody>
          <a:bodyPr>
            <a:normAutofit/>
          </a:bodyPr>
          <a:lstStyle/>
          <a:p>
            <a:pPr marL="0" indent="0">
              <a:lnSpc>
                <a:spcPct val="90000"/>
              </a:lnSpc>
              <a:buNone/>
            </a:pPr>
            <a:r>
              <a:rPr lang="es-ES" sz="1400"/>
              <a:t>Países en los que está despenalizado el aborto por diversas circunstancias:</a:t>
            </a:r>
          </a:p>
          <a:p>
            <a:pPr>
              <a:lnSpc>
                <a:spcPct val="90000"/>
              </a:lnSpc>
            </a:pPr>
            <a:r>
              <a:rPr lang="es-ES" sz="1400"/>
              <a:t>Chipre (28 semanas)</a:t>
            </a:r>
          </a:p>
          <a:p>
            <a:pPr>
              <a:lnSpc>
                <a:spcPct val="90000"/>
              </a:lnSpc>
            </a:pPr>
            <a:r>
              <a:rPr lang="es-ES" sz="1400"/>
              <a:t>Reino Unido*(24 semanas)</a:t>
            </a:r>
          </a:p>
          <a:p>
            <a:pPr>
              <a:lnSpc>
                <a:spcPct val="90000"/>
              </a:lnSpc>
            </a:pPr>
            <a:r>
              <a:rPr lang="es-ES" sz="1400"/>
              <a:t>Finlandia (12 semanas)</a:t>
            </a:r>
          </a:p>
          <a:p>
            <a:pPr>
              <a:lnSpc>
                <a:spcPct val="90000"/>
              </a:lnSpc>
            </a:pPr>
            <a:r>
              <a:rPr lang="es-ES" sz="1400"/>
              <a:t>Polonia** (12 semanas)</a:t>
            </a:r>
          </a:p>
          <a:p>
            <a:pPr>
              <a:lnSpc>
                <a:spcPct val="90000"/>
              </a:lnSpc>
            </a:pPr>
            <a:r>
              <a:rPr lang="es-ES" sz="1400"/>
              <a:t>Luxemburgo (12 semanas)</a:t>
            </a:r>
          </a:p>
          <a:p>
            <a:pPr>
              <a:lnSpc>
                <a:spcPct val="90000"/>
              </a:lnSpc>
            </a:pPr>
            <a:r>
              <a:rPr lang="es-ES" sz="1400"/>
              <a:t>Portugal (12 semanas)</a:t>
            </a:r>
          </a:p>
          <a:p>
            <a:pPr>
              <a:lnSpc>
                <a:spcPct val="90000"/>
              </a:lnSpc>
            </a:pPr>
            <a:endParaRPr lang="es-ES" sz="1400"/>
          </a:p>
          <a:p>
            <a:pPr marL="0" indent="0">
              <a:lnSpc>
                <a:spcPct val="90000"/>
              </a:lnSpc>
              <a:buNone/>
            </a:pPr>
            <a:r>
              <a:rPr lang="es-ES" sz="1400"/>
              <a:t>* Por razones económicas, sociales o grave motivo</a:t>
            </a:r>
          </a:p>
          <a:p>
            <a:pPr marL="0" indent="0">
              <a:lnSpc>
                <a:spcPct val="90000"/>
              </a:lnSpc>
              <a:buNone/>
            </a:pPr>
            <a:r>
              <a:rPr lang="es-ES" sz="1400"/>
              <a:t>** Sólo en algunos casos de grave motivo</a:t>
            </a:r>
            <a:endParaRPr lang="es-ES" sz="1400" dirty="0"/>
          </a:p>
        </p:txBody>
      </p:sp>
      <p:sp>
        <p:nvSpPr>
          <p:cNvPr id="32770" name="5 Marcador de número de diapositiva">
            <a:extLst>
              <a:ext uri="{FF2B5EF4-FFF2-40B4-BE49-F238E27FC236}">
                <a16:creationId xmlns:a16="http://schemas.microsoft.com/office/drawing/2014/main" id="{C76B53FB-E002-4738-B1B0-EBFCCF3B44CA}"/>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pPr>
            <a:fld id="{39613C6C-7FFC-4BE8-8BDC-2B3CAC61A414}" type="slidenum">
              <a:rPr lang="es-ES" altLang="es-ES" sz="1400"/>
              <a:pPr algn="r" eaLnBrk="1" hangingPunct="1">
                <a:spcAft>
                  <a:spcPts val="600"/>
                </a:spcAft>
              </a:pPr>
              <a:t>29</a:t>
            </a:fld>
            <a:endParaRPr lang="es-ES" altLang="es-ES" sz="1400"/>
          </a:p>
        </p:txBody>
      </p:sp>
      <p:sp>
        <p:nvSpPr>
          <p:cNvPr id="13" name="Marcador de contenido 16">
            <a:extLst>
              <a:ext uri="{FF2B5EF4-FFF2-40B4-BE49-F238E27FC236}">
                <a16:creationId xmlns:a16="http://schemas.microsoft.com/office/drawing/2014/main" id="{8973035F-CC63-482C-A287-590B06498331}"/>
              </a:ext>
            </a:extLst>
          </p:cNvPr>
          <p:cNvSpPr txBox="1">
            <a:spLocks/>
          </p:cNvSpPr>
          <p:nvPr/>
        </p:nvSpPr>
        <p:spPr>
          <a:xfrm>
            <a:off x="5845175" y="2055813"/>
            <a:ext cx="3298825" cy="4200525"/>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s-ES" altLang="es-ES" dirty="0"/>
          </a:p>
          <a:p>
            <a:endParaRPr lang="es-ES" dirty="0"/>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166" name="Picture 7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6167" name="Picture 7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6168" name="Oval 7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169" name="Picture 8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6170" name="Picture 8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6171" name="Rectangle 8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149" name="Rectangle 8">
            <a:extLst>
              <a:ext uri="{FF2B5EF4-FFF2-40B4-BE49-F238E27FC236}">
                <a16:creationId xmlns:a16="http://schemas.microsoft.com/office/drawing/2014/main" id="{E60B1724-C7F6-4C22-B1FF-019537FB052A}"/>
              </a:ext>
            </a:extLst>
          </p:cNvPr>
          <p:cNvSpPr>
            <a:spLocks noGrp="1" noChangeArrowheads="1"/>
          </p:cNvSpPr>
          <p:nvPr>
            <p:ph type="title"/>
          </p:nvPr>
        </p:nvSpPr>
        <p:spPr>
          <a:xfrm>
            <a:off x="5056581" y="629266"/>
            <a:ext cx="2480808" cy="1641986"/>
          </a:xfrm>
        </p:spPr>
        <p:txBody>
          <a:bodyPr vert="horz" lIns="91440" tIns="45720" rIns="91440" bIns="45720" rtlCol="0" anchor="t">
            <a:normAutofit/>
          </a:bodyPr>
          <a:lstStyle/>
          <a:p>
            <a:pPr defTabSz="457200">
              <a:lnSpc>
                <a:spcPct val="90000"/>
              </a:lnSpc>
            </a:pPr>
            <a:r>
              <a:rPr lang="en-US" altLang="es-ES" sz="3600"/>
              <a:t>INICIO DE LA VIDA HUMANA</a:t>
            </a:r>
          </a:p>
        </p:txBody>
      </p:sp>
      <p:pic>
        <p:nvPicPr>
          <p:cNvPr id="9" name="Picture 7">
            <a:extLst>
              <a:ext uri="{FF2B5EF4-FFF2-40B4-BE49-F238E27FC236}">
                <a16:creationId xmlns:a16="http://schemas.microsoft.com/office/drawing/2014/main" id="{FF9C14AA-6F7B-4D3A-84AA-4F2C97DC7723}"/>
              </a:ext>
            </a:extLst>
          </p:cNvPr>
          <p:cNvPicPr>
            <a:picLocks noGrp="1" noChangeAspect="1" noChangeArrowheads="1"/>
          </p:cNvPicPr>
          <p:nvPr>
            <p:ph sz="half" idx="2"/>
          </p:nvPr>
        </p:nvPicPr>
        <p:blipFill rotWithShape="1">
          <a:blip r:embed="rId7">
            <a:extLst>
              <a:ext uri="{28A0092B-C50C-407E-A947-70E740481C1C}">
                <a14:useLocalDpi xmlns:a14="http://schemas.microsoft.com/office/drawing/2010/main" val="0"/>
              </a:ext>
            </a:extLst>
          </a:blip>
          <a:srcRect l="21692" r="21694" b="1"/>
          <a:stretch/>
        </p:blipFill>
        <p:spPr>
          <a:xfrm>
            <a:off x="-1" y="10"/>
            <a:ext cx="4570804" cy="6857990"/>
          </a:xfrm>
          <a:prstGeom prst="rect">
            <a:avLst/>
          </a:prstGeom>
          <a:noFill/>
        </p:spPr>
      </p:pic>
      <p:sp>
        <p:nvSpPr>
          <p:cNvPr id="6146" name="6 Marcador de número de diapositiva">
            <a:extLst>
              <a:ext uri="{FF2B5EF4-FFF2-40B4-BE49-F238E27FC236}">
                <a16:creationId xmlns:a16="http://schemas.microsoft.com/office/drawing/2014/main" id="{714915E1-E42D-4520-91AA-0CF75A0490F4}"/>
              </a:ext>
            </a:extLst>
          </p:cNvPr>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spcAft>
                <a:spcPts val="600"/>
              </a:spcAft>
            </a:pPr>
            <a:fld id="{B10D1A04-B94F-4B0B-B2C6-0290B3F2ADC8}" type="slidenum">
              <a:rPr lang="en-US" altLang="es-ES" sz="2800" smtClean="0">
                <a:solidFill>
                  <a:schemeClr val="tx1">
                    <a:tint val="75000"/>
                  </a:schemeClr>
                </a:solidFill>
                <a:latin typeface="+mn-lt"/>
              </a:rPr>
              <a:pPr defTabSz="914400" eaLnBrk="1" hangingPunct="1">
                <a:spcAft>
                  <a:spcPts val="600"/>
                </a:spcAft>
              </a:pPr>
              <a:t>3</a:t>
            </a:fld>
            <a:endParaRPr lang="en-US" altLang="es-ES" sz="2800">
              <a:solidFill>
                <a:schemeClr val="tx1">
                  <a:tint val="75000"/>
                </a:schemeClr>
              </a:solidFill>
              <a:latin typeface="+mn-lt"/>
            </a:endParaRPr>
          </a:p>
        </p:txBody>
      </p:sp>
      <p:sp>
        <p:nvSpPr>
          <p:cNvPr id="6147" name="Rectangle 5">
            <a:extLst>
              <a:ext uri="{FF2B5EF4-FFF2-40B4-BE49-F238E27FC236}">
                <a16:creationId xmlns:a16="http://schemas.microsoft.com/office/drawing/2014/main" id="{87FC257F-44DE-4FB9-8BDF-490DD9B7F027}"/>
              </a:ext>
            </a:extLst>
          </p:cNvPr>
          <p:cNvSpPr>
            <a:spLocks noGrp="1" noChangeArrowheads="1"/>
          </p:cNvSpPr>
          <p:nvPr>
            <p:ph type="body" sz="half" idx="1"/>
          </p:nvPr>
        </p:nvSpPr>
        <p:spPr>
          <a:xfrm>
            <a:off x="5056581" y="2438400"/>
            <a:ext cx="2480808" cy="3809999"/>
          </a:xfrm>
        </p:spPr>
        <p:txBody>
          <a:bodyPr vert="horz" lIns="91440" tIns="45720" rIns="91440" bIns="45720" rtlCol="0">
            <a:normAutofit/>
          </a:bodyPr>
          <a:lstStyle/>
          <a:p>
            <a:pPr defTabSz="457200">
              <a:lnSpc>
                <a:spcPct val="90000"/>
              </a:lnSpc>
            </a:pPr>
            <a:r>
              <a:rPr lang="en-US" altLang="es-ES"/>
              <a:t>Por ello terminar con una vida embrionaria desde ese momento inicial hasta su implantación en el útero es matar a un ser humano, es provocar un aborto</a:t>
            </a:r>
          </a:p>
        </p:txBody>
      </p:sp>
      <p:sp>
        <p:nvSpPr>
          <p:cNvPr id="6150" name="Text Box 9">
            <a:extLst>
              <a:ext uri="{FF2B5EF4-FFF2-40B4-BE49-F238E27FC236}">
                <a16:creationId xmlns:a16="http://schemas.microsoft.com/office/drawing/2014/main" id="{7C6DFD56-BCA6-4EEF-A739-49BE67186CBC}"/>
              </a:ext>
            </a:extLst>
          </p:cNvPr>
          <p:cNvSpPr txBox="1">
            <a:spLocks noChangeArrowheads="1"/>
          </p:cNvSpPr>
          <p:nvPr/>
        </p:nvSpPr>
        <p:spPr bwMode="auto">
          <a:xfrm>
            <a:off x="2268538" y="6021388"/>
            <a:ext cx="410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ltLang="es-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a:extLst>
              <a:ext uri="{FF2B5EF4-FFF2-40B4-BE49-F238E27FC236}">
                <a16:creationId xmlns:a16="http://schemas.microsoft.com/office/drawing/2014/main" id="{E3C9CA39-4443-4BA7-9F47-2938F04D294A}"/>
              </a:ext>
            </a:extLst>
          </p:cNvPr>
          <p:cNvSpPr>
            <a:spLocks noGrp="1" noChangeArrowheads="1"/>
          </p:cNvSpPr>
          <p:nvPr>
            <p:ph type="title"/>
          </p:nvPr>
        </p:nvSpPr>
        <p:spPr/>
        <p:txBody>
          <a:bodyPr/>
          <a:lstStyle/>
          <a:p>
            <a:r>
              <a:rPr lang="es-ES" altLang="es-ES" dirty="0"/>
              <a:t>Países con Ley de Plazos</a:t>
            </a:r>
          </a:p>
        </p:txBody>
      </p:sp>
      <p:sp>
        <p:nvSpPr>
          <p:cNvPr id="26" name="Marcador de texto 25">
            <a:extLst>
              <a:ext uri="{FF2B5EF4-FFF2-40B4-BE49-F238E27FC236}">
                <a16:creationId xmlns:a16="http://schemas.microsoft.com/office/drawing/2014/main" id="{88FB86C7-BF73-4313-ADA3-B28415697435}"/>
              </a:ext>
            </a:extLst>
          </p:cNvPr>
          <p:cNvSpPr>
            <a:spLocks noGrp="1"/>
          </p:cNvSpPr>
          <p:nvPr>
            <p:ph type="body" idx="1"/>
          </p:nvPr>
        </p:nvSpPr>
        <p:spPr/>
        <p:txBody>
          <a:bodyPr/>
          <a:lstStyle/>
          <a:p>
            <a:r>
              <a:rPr lang="es-ES" altLang="es-ES" dirty="0"/>
              <a:t>24 semanas</a:t>
            </a:r>
          </a:p>
        </p:txBody>
      </p:sp>
      <p:sp>
        <p:nvSpPr>
          <p:cNvPr id="14" name="Marcador de contenido 13">
            <a:extLst>
              <a:ext uri="{FF2B5EF4-FFF2-40B4-BE49-F238E27FC236}">
                <a16:creationId xmlns:a16="http://schemas.microsoft.com/office/drawing/2014/main" id="{0E4FB7DE-B379-40AE-A8E6-15460D0AC1EB}"/>
              </a:ext>
            </a:extLst>
          </p:cNvPr>
          <p:cNvSpPr>
            <a:spLocks noGrp="1"/>
          </p:cNvSpPr>
          <p:nvPr>
            <p:ph sz="half" idx="2"/>
          </p:nvPr>
        </p:nvSpPr>
        <p:spPr/>
        <p:txBody>
          <a:bodyPr/>
          <a:lstStyle/>
          <a:p>
            <a:r>
              <a:rPr lang="es-ES" dirty="0"/>
              <a:t>Reino Unido</a:t>
            </a:r>
          </a:p>
        </p:txBody>
      </p:sp>
      <p:sp>
        <p:nvSpPr>
          <p:cNvPr id="27" name="Marcador de texto 26">
            <a:extLst>
              <a:ext uri="{FF2B5EF4-FFF2-40B4-BE49-F238E27FC236}">
                <a16:creationId xmlns:a16="http://schemas.microsoft.com/office/drawing/2014/main" id="{8FE1641D-B181-4CFE-B8BA-AE3BB8CB7BFD}"/>
              </a:ext>
            </a:extLst>
          </p:cNvPr>
          <p:cNvSpPr>
            <a:spLocks noGrp="1"/>
          </p:cNvSpPr>
          <p:nvPr>
            <p:ph type="body" sz="quarter" idx="3"/>
          </p:nvPr>
        </p:nvSpPr>
        <p:spPr/>
        <p:txBody>
          <a:bodyPr/>
          <a:lstStyle/>
          <a:p>
            <a:r>
              <a:rPr lang="es-ES" dirty="0"/>
              <a:t>8 semanas</a:t>
            </a:r>
          </a:p>
        </p:txBody>
      </p:sp>
      <p:sp>
        <p:nvSpPr>
          <p:cNvPr id="15" name="Marcador de contenido 14">
            <a:extLst>
              <a:ext uri="{FF2B5EF4-FFF2-40B4-BE49-F238E27FC236}">
                <a16:creationId xmlns:a16="http://schemas.microsoft.com/office/drawing/2014/main" id="{8552E9BA-8869-4CC6-860B-20F8BF846983}"/>
              </a:ext>
            </a:extLst>
          </p:cNvPr>
          <p:cNvSpPr>
            <a:spLocks noGrp="1"/>
          </p:cNvSpPr>
          <p:nvPr>
            <p:ph sz="quarter" idx="4"/>
          </p:nvPr>
        </p:nvSpPr>
        <p:spPr/>
        <p:txBody>
          <a:bodyPr/>
          <a:lstStyle/>
          <a:p>
            <a:r>
              <a:rPr lang="es-ES" dirty="0"/>
              <a:t>Suecia</a:t>
            </a:r>
          </a:p>
        </p:txBody>
      </p:sp>
      <p:sp>
        <p:nvSpPr>
          <p:cNvPr id="33794" name="5 Marcador de número de diapositiva">
            <a:extLst>
              <a:ext uri="{FF2B5EF4-FFF2-40B4-BE49-F238E27FC236}">
                <a16:creationId xmlns:a16="http://schemas.microsoft.com/office/drawing/2014/main" id="{2926D61D-81BA-482C-B70C-A34360A7F0E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EEF35-F010-45F8-A2D4-A3B2EBF7C80F}" type="slidenum">
              <a:rPr lang="es-ES" altLang="es-ES"/>
              <a:pPr/>
              <a:t>30</a:t>
            </a:fld>
            <a:endParaRPr lang="es-ES" altLang="es-ES"/>
          </a:p>
        </p:txBody>
      </p:sp>
      <p:sp>
        <p:nvSpPr>
          <p:cNvPr id="33798" name="Text Box 5">
            <a:extLst>
              <a:ext uri="{FF2B5EF4-FFF2-40B4-BE49-F238E27FC236}">
                <a16:creationId xmlns:a16="http://schemas.microsoft.com/office/drawing/2014/main" id="{F885C3E1-236D-4091-8B17-6C75B4761581}"/>
              </a:ext>
            </a:extLst>
          </p:cNvPr>
          <p:cNvSpPr txBox="1">
            <a:spLocks noChangeArrowheads="1"/>
          </p:cNvSpPr>
          <p:nvPr/>
        </p:nvSpPr>
        <p:spPr bwMode="auto">
          <a:xfrm>
            <a:off x="1619250" y="6524625"/>
            <a:ext cx="3024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ltLang="es-ES"/>
          </a:p>
        </p:txBody>
      </p:sp>
      <p:pic>
        <p:nvPicPr>
          <p:cNvPr id="66" name="Imagen 65">
            <a:extLst>
              <a:ext uri="{FF2B5EF4-FFF2-40B4-BE49-F238E27FC236}">
                <a16:creationId xmlns:a16="http://schemas.microsoft.com/office/drawing/2014/main" id="{CA6710ED-CAE4-44C2-9217-FB8768FE33DF}"/>
              </a:ext>
            </a:extLst>
          </p:cNvPr>
          <p:cNvPicPr>
            <a:picLocks noChangeAspect="1"/>
          </p:cNvPicPr>
          <p:nvPr/>
        </p:nvPicPr>
        <p:blipFill>
          <a:blip r:embed="rId2"/>
          <a:stretch>
            <a:fillRect/>
          </a:stretch>
        </p:blipFill>
        <p:spPr>
          <a:xfrm>
            <a:off x="4358846" y="2963224"/>
            <a:ext cx="3064372" cy="3008748"/>
          </a:xfrm>
          <a:prstGeom prst="rect">
            <a:avLst/>
          </a:prstGeom>
        </p:spPr>
      </p:pic>
      <p:pic>
        <p:nvPicPr>
          <p:cNvPr id="67" name="Imagen 66">
            <a:extLst>
              <a:ext uri="{FF2B5EF4-FFF2-40B4-BE49-F238E27FC236}">
                <a16:creationId xmlns:a16="http://schemas.microsoft.com/office/drawing/2014/main" id="{A9651482-4189-4775-AC59-9C31E7E09334}"/>
              </a:ext>
            </a:extLst>
          </p:cNvPr>
          <p:cNvPicPr>
            <a:picLocks noChangeAspect="1"/>
          </p:cNvPicPr>
          <p:nvPr/>
        </p:nvPicPr>
        <p:blipFill>
          <a:blip r:embed="rId3"/>
          <a:stretch>
            <a:fillRect/>
          </a:stretch>
        </p:blipFill>
        <p:spPr>
          <a:xfrm>
            <a:off x="915785" y="2963224"/>
            <a:ext cx="3064372" cy="294806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a:extLst>
              <a:ext uri="{FF2B5EF4-FFF2-40B4-BE49-F238E27FC236}">
                <a16:creationId xmlns:a16="http://schemas.microsoft.com/office/drawing/2014/main" id="{E3C9CA39-4443-4BA7-9F47-2938F04D294A}"/>
              </a:ext>
            </a:extLst>
          </p:cNvPr>
          <p:cNvSpPr>
            <a:spLocks noGrp="1" noChangeArrowheads="1"/>
          </p:cNvSpPr>
          <p:nvPr>
            <p:ph type="title"/>
          </p:nvPr>
        </p:nvSpPr>
        <p:spPr/>
        <p:txBody>
          <a:bodyPr/>
          <a:lstStyle/>
          <a:p>
            <a:r>
              <a:rPr lang="es-ES" altLang="es-ES" dirty="0"/>
              <a:t>Países con Ley de Plazos</a:t>
            </a:r>
          </a:p>
        </p:txBody>
      </p:sp>
      <p:sp>
        <p:nvSpPr>
          <p:cNvPr id="26" name="Marcador de texto 25">
            <a:extLst>
              <a:ext uri="{FF2B5EF4-FFF2-40B4-BE49-F238E27FC236}">
                <a16:creationId xmlns:a16="http://schemas.microsoft.com/office/drawing/2014/main" id="{88FB86C7-BF73-4313-ADA3-B28415697435}"/>
              </a:ext>
            </a:extLst>
          </p:cNvPr>
          <p:cNvSpPr>
            <a:spLocks noGrp="1"/>
          </p:cNvSpPr>
          <p:nvPr>
            <p:ph type="body" idx="1"/>
          </p:nvPr>
        </p:nvSpPr>
        <p:spPr/>
        <p:txBody>
          <a:bodyPr/>
          <a:lstStyle/>
          <a:p>
            <a:r>
              <a:rPr lang="es-ES" altLang="es-ES" dirty="0"/>
              <a:t>14 semanas</a:t>
            </a:r>
          </a:p>
        </p:txBody>
      </p:sp>
      <p:sp>
        <p:nvSpPr>
          <p:cNvPr id="14" name="Marcador de contenido 13">
            <a:extLst>
              <a:ext uri="{FF2B5EF4-FFF2-40B4-BE49-F238E27FC236}">
                <a16:creationId xmlns:a16="http://schemas.microsoft.com/office/drawing/2014/main" id="{0E4FB7DE-B379-40AE-A8E6-15460D0AC1EB}"/>
              </a:ext>
            </a:extLst>
          </p:cNvPr>
          <p:cNvSpPr>
            <a:spLocks noGrp="1"/>
          </p:cNvSpPr>
          <p:nvPr>
            <p:ph sz="half" idx="2"/>
          </p:nvPr>
        </p:nvSpPr>
        <p:spPr/>
        <p:txBody>
          <a:bodyPr/>
          <a:lstStyle/>
          <a:p>
            <a:r>
              <a:rPr lang="es-ES" dirty="0"/>
              <a:t>Rumanía</a:t>
            </a:r>
          </a:p>
          <a:p>
            <a:r>
              <a:rPr lang="es-ES" dirty="0"/>
              <a:t>España</a:t>
            </a:r>
          </a:p>
        </p:txBody>
      </p:sp>
      <p:sp>
        <p:nvSpPr>
          <p:cNvPr id="27" name="Marcador de texto 26">
            <a:extLst>
              <a:ext uri="{FF2B5EF4-FFF2-40B4-BE49-F238E27FC236}">
                <a16:creationId xmlns:a16="http://schemas.microsoft.com/office/drawing/2014/main" id="{8FE1641D-B181-4CFE-B8BA-AE3BB8CB7BFD}"/>
              </a:ext>
            </a:extLst>
          </p:cNvPr>
          <p:cNvSpPr>
            <a:spLocks noGrp="1"/>
          </p:cNvSpPr>
          <p:nvPr>
            <p:ph type="body" sz="quarter" idx="3"/>
          </p:nvPr>
        </p:nvSpPr>
        <p:spPr/>
        <p:txBody>
          <a:bodyPr/>
          <a:lstStyle/>
          <a:p>
            <a:r>
              <a:rPr lang="es-ES" dirty="0"/>
              <a:t>13 semanas</a:t>
            </a:r>
          </a:p>
        </p:txBody>
      </p:sp>
      <p:sp>
        <p:nvSpPr>
          <p:cNvPr id="15" name="Marcador de contenido 14">
            <a:extLst>
              <a:ext uri="{FF2B5EF4-FFF2-40B4-BE49-F238E27FC236}">
                <a16:creationId xmlns:a16="http://schemas.microsoft.com/office/drawing/2014/main" id="{8552E9BA-8869-4CC6-860B-20F8BF846983}"/>
              </a:ext>
            </a:extLst>
          </p:cNvPr>
          <p:cNvSpPr>
            <a:spLocks noGrp="1"/>
          </p:cNvSpPr>
          <p:nvPr>
            <p:ph sz="quarter" idx="4"/>
          </p:nvPr>
        </p:nvSpPr>
        <p:spPr/>
        <p:txBody>
          <a:bodyPr/>
          <a:lstStyle/>
          <a:p>
            <a:r>
              <a:rPr lang="es-ES" dirty="0"/>
              <a:t>Holanda</a:t>
            </a:r>
          </a:p>
        </p:txBody>
      </p:sp>
      <p:sp>
        <p:nvSpPr>
          <p:cNvPr id="33794" name="5 Marcador de número de diapositiva">
            <a:extLst>
              <a:ext uri="{FF2B5EF4-FFF2-40B4-BE49-F238E27FC236}">
                <a16:creationId xmlns:a16="http://schemas.microsoft.com/office/drawing/2014/main" id="{2926D61D-81BA-482C-B70C-A34360A7F0E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EEF35-F010-45F8-A2D4-A3B2EBF7C80F}" type="slidenum">
              <a:rPr lang="es-ES" altLang="es-ES"/>
              <a:pPr/>
              <a:t>31</a:t>
            </a:fld>
            <a:endParaRPr lang="es-ES" altLang="es-ES"/>
          </a:p>
        </p:txBody>
      </p:sp>
      <p:sp>
        <p:nvSpPr>
          <p:cNvPr id="33798" name="Text Box 5">
            <a:extLst>
              <a:ext uri="{FF2B5EF4-FFF2-40B4-BE49-F238E27FC236}">
                <a16:creationId xmlns:a16="http://schemas.microsoft.com/office/drawing/2014/main" id="{F885C3E1-236D-4091-8B17-6C75B4761581}"/>
              </a:ext>
            </a:extLst>
          </p:cNvPr>
          <p:cNvSpPr txBox="1">
            <a:spLocks noChangeArrowheads="1"/>
          </p:cNvSpPr>
          <p:nvPr/>
        </p:nvSpPr>
        <p:spPr bwMode="auto">
          <a:xfrm>
            <a:off x="1619250" y="6524625"/>
            <a:ext cx="3024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ltLang="es-ES"/>
          </a:p>
        </p:txBody>
      </p:sp>
      <p:pic>
        <p:nvPicPr>
          <p:cNvPr id="11" name="Picture 10" descr="1-2-3-1-8-0-0-0-0-0-0">
            <a:extLst>
              <a:ext uri="{FF2B5EF4-FFF2-40B4-BE49-F238E27FC236}">
                <a16:creationId xmlns:a16="http://schemas.microsoft.com/office/drawing/2014/main" id="{1C12C789-4447-411B-88D7-CD68C4722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402" y="3394800"/>
            <a:ext cx="3313112" cy="2520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2" descr="chupa-dedo">
            <a:extLst>
              <a:ext uri="{FF2B5EF4-FFF2-40B4-BE49-F238E27FC236}">
                <a16:creationId xmlns:a16="http://schemas.microsoft.com/office/drawing/2014/main" id="{1D1F78B6-9A94-45A4-9A61-9E5136308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479" y="2963224"/>
            <a:ext cx="3131830" cy="29525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787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a:extLst>
              <a:ext uri="{FF2B5EF4-FFF2-40B4-BE49-F238E27FC236}">
                <a16:creationId xmlns:a16="http://schemas.microsoft.com/office/drawing/2014/main" id="{E3C9CA39-4443-4BA7-9F47-2938F04D294A}"/>
              </a:ext>
            </a:extLst>
          </p:cNvPr>
          <p:cNvSpPr>
            <a:spLocks noGrp="1" noChangeArrowheads="1"/>
          </p:cNvSpPr>
          <p:nvPr>
            <p:ph type="title"/>
          </p:nvPr>
        </p:nvSpPr>
        <p:spPr/>
        <p:txBody>
          <a:bodyPr/>
          <a:lstStyle/>
          <a:p>
            <a:r>
              <a:rPr lang="es-ES" altLang="es-ES" dirty="0"/>
              <a:t>Países con Ley de Plazos</a:t>
            </a:r>
          </a:p>
        </p:txBody>
      </p:sp>
      <p:sp>
        <p:nvSpPr>
          <p:cNvPr id="26" name="Marcador de texto 25">
            <a:extLst>
              <a:ext uri="{FF2B5EF4-FFF2-40B4-BE49-F238E27FC236}">
                <a16:creationId xmlns:a16="http://schemas.microsoft.com/office/drawing/2014/main" id="{88FB86C7-BF73-4313-ADA3-B28415697435}"/>
              </a:ext>
            </a:extLst>
          </p:cNvPr>
          <p:cNvSpPr>
            <a:spLocks noGrp="1"/>
          </p:cNvSpPr>
          <p:nvPr>
            <p:ph type="body" idx="1"/>
          </p:nvPr>
        </p:nvSpPr>
        <p:spPr/>
        <p:txBody>
          <a:bodyPr/>
          <a:lstStyle/>
          <a:p>
            <a:r>
              <a:rPr lang="es-ES" altLang="es-ES" dirty="0"/>
              <a:t>12 semanas</a:t>
            </a:r>
          </a:p>
        </p:txBody>
      </p:sp>
      <p:sp>
        <p:nvSpPr>
          <p:cNvPr id="14" name="Marcador de contenido 13">
            <a:extLst>
              <a:ext uri="{FF2B5EF4-FFF2-40B4-BE49-F238E27FC236}">
                <a16:creationId xmlns:a16="http://schemas.microsoft.com/office/drawing/2014/main" id="{0E4FB7DE-B379-40AE-A8E6-15460D0AC1EB}"/>
              </a:ext>
            </a:extLst>
          </p:cNvPr>
          <p:cNvSpPr>
            <a:spLocks noGrp="1"/>
          </p:cNvSpPr>
          <p:nvPr>
            <p:ph sz="half" idx="2"/>
          </p:nvPr>
        </p:nvSpPr>
        <p:spPr/>
        <p:txBody>
          <a:bodyPr>
            <a:normAutofit fontScale="25000" lnSpcReduction="20000"/>
          </a:bodyPr>
          <a:lstStyle/>
          <a:p>
            <a:r>
              <a:rPr lang="es-ES" dirty="0"/>
              <a:t>Albania </a:t>
            </a:r>
          </a:p>
          <a:p>
            <a:r>
              <a:rPr lang="es-ES" dirty="0"/>
              <a:t>Armenia </a:t>
            </a:r>
          </a:p>
          <a:p>
            <a:r>
              <a:rPr lang="es-ES" dirty="0"/>
              <a:t>Austria </a:t>
            </a:r>
          </a:p>
          <a:p>
            <a:r>
              <a:rPr lang="es-ES" dirty="0"/>
              <a:t>Bielorrusia</a:t>
            </a:r>
          </a:p>
          <a:p>
            <a:r>
              <a:rPr lang="es-ES" dirty="0"/>
              <a:t>Bélgica</a:t>
            </a:r>
          </a:p>
          <a:p>
            <a:r>
              <a:rPr lang="es-ES" dirty="0"/>
              <a:t>Bulgaria</a:t>
            </a:r>
          </a:p>
          <a:p>
            <a:r>
              <a:rPr lang="es-ES" dirty="0"/>
              <a:t>Croacia</a:t>
            </a:r>
          </a:p>
          <a:p>
            <a:r>
              <a:rPr lang="es-ES" dirty="0"/>
              <a:t>República Checa</a:t>
            </a:r>
          </a:p>
          <a:p>
            <a:r>
              <a:rPr lang="es-ES" dirty="0"/>
              <a:t>Dinamarca</a:t>
            </a:r>
          </a:p>
          <a:p>
            <a:r>
              <a:rPr lang="es-ES" dirty="0"/>
              <a:t>Finlandia</a:t>
            </a:r>
          </a:p>
          <a:p>
            <a:r>
              <a:rPr lang="es-ES" dirty="0"/>
              <a:t>Francia</a:t>
            </a:r>
          </a:p>
          <a:p>
            <a:r>
              <a:rPr lang="es-ES" dirty="0"/>
              <a:t>Georgia </a:t>
            </a:r>
          </a:p>
          <a:p>
            <a:r>
              <a:rPr lang="es-ES" dirty="0"/>
              <a:t>Alemania</a:t>
            </a:r>
          </a:p>
          <a:p>
            <a:r>
              <a:rPr lang="es-ES" dirty="0"/>
              <a:t>Grecia</a:t>
            </a:r>
          </a:p>
          <a:p>
            <a:r>
              <a:rPr lang="es-ES" dirty="0"/>
              <a:t>Hungría</a:t>
            </a:r>
          </a:p>
          <a:p>
            <a:r>
              <a:rPr lang="es-ES" dirty="0"/>
              <a:t>Islandia</a:t>
            </a:r>
          </a:p>
          <a:p>
            <a:r>
              <a:rPr lang="es-ES" dirty="0"/>
              <a:t>Italia</a:t>
            </a:r>
          </a:p>
          <a:p>
            <a:r>
              <a:rPr lang="es-ES" dirty="0"/>
              <a:t>Letonia</a:t>
            </a:r>
          </a:p>
          <a:p>
            <a:r>
              <a:rPr lang="es-ES" dirty="0"/>
              <a:t>Lituania</a:t>
            </a:r>
          </a:p>
          <a:p>
            <a:r>
              <a:rPr lang="es-ES" dirty="0"/>
              <a:t>Luxemburgo</a:t>
            </a:r>
          </a:p>
          <a:p>
            <a:r>
              <a:rPr lang="es-ES" dirty="0"/>
              <a:t>Moldavia</a:t>
            </a:r>
          </a:p>
          <a:p>
            <a:r>
              <a:rPr lang="es-ES" dirty="0"/>
              <a:t>Polonia</a:t>
            </a:r>
          </a:p>
          <a:p>
            <a:r>
              <a:rPr lang="es-ES" dirty="0"/>
              <a:t>Portugal</a:t>
            </a:r>
          </a:p>
          <a:p>
            <a:r>
              <a:rPr lang="es-ES" dirty="0"/>
              <a:t>Rusia</a:t>
            </a:r>
          </a:p>
          <a:p>
            <a:r>
              <a:rPr lang="es-ES" dirty="0"/>
              <a:t>Eslovaquia</a:t>
            </a:r>
          </a:p>
          <a:p>
            <a:r>
              <a:rPr lang="es-ES" dirty="0"/>
              <a:t>Suiza</a:t>
            </a:r>
          </a:p>
          <a:p>
            <a:r>
              <a:rPr lang="es-ES" dirty="0"/>
              <a:t>Ucrania</a:t>
            </a:r>
          </a:p>
          <a:p>
            <a:endParaRPr lang="es-ES" dirty="0"/>
          </a:p>
        </p:txBody>
      </p:sp>
      <p:sp>
        <p:nvSpPr>
          <p:cNvPr id="27" name="Marcador de texto 26">
            <a:extLst>
              <a:ext uri="{FF2B5EF4-FFF2-40B4-BE49-F238E27FC236}">
                <a16:creationId xmlns:a16="http://schemas.microsoft.com/office/drawing/2014/main" id="{8FE1641D-B181-4CFE-B8BA-AE3BB8CB7BFD}"/>
              </a:ext>
            </a:extLst>
          </p:cNvPr>
          <p:cNvSpPr>
            <a:spLocks noGrp="1"/>
          </p:cNvSpPr>
          <p:nvPr>
            <p:ph type="body" sz="quarter" idx="3"/>
          </p:nvPr>
        </p:nvSpPr>
        <p:spPr/>
        <p:txBody>
          <a:bodyPr/>
          <a:lstStyle/>
          <a:p>
            <a:r>
              <a:rPr lang="es-ES" dirty="0"/>
              <a:t>10 semanas</a:t>
            </a:r>
          </a:p>
        </p:txBody>
      </p:sp>
      <p:sp>
        <p:nvSpPr>
          <p:cNvPr id="15" name="Marcador de contenido 14">
            <a:extLst>
              <a:ext uri="{FF2B5EF4-FFF2-40B4-BE49-F238E27FC236}">
                <a16:creationId xmlns:a16="http://schemas.microsoft.com/office/drawing/2014/main" id="{8552E9BA-8869-4CC6-860B-20F8BF846983}"/>
              </a:ext>
            </a:extLst>
          </p:cNvPr>
          <p:cNvSpPr>
            <a:spLocks noGrp="1"/>
          </p:cNvSpPr>
          <p:nvPr>
            <p:ph sz="quarter" idx="4"/>
          </p:nvPr>
        </p:nvSpPr>
        <p:spPr/>
        <p:txBody>
          <a:bodyPr>
            <a:normAutofit fontScale="25000" lnSpcReduction="20000"/>
          </a:bodyPr>
          <a:lstStyle/>
          <a:p>
            <a:r>
              <a:rPr lang="es-ES" dirty="0"/>
              <a:t>Bosnia</a:t>
            </a:r>
          </a:p>
          <a:p>
            <a:r>
              <a:rPr lang="es-ES" dirty="0"/>
              <a:t>Macedonia</a:t>
            </a:r>
          </a:p>
          <a:p>
            <a:r>
              <a:rPr lang="es-ES" dirty="0"/>
              <a:t>Turquía</a:t>
            </a:r>
          </a:p>
          <a:p>
            <a:endParaRPr lang="es-ES" dirty="0"/>
          </a:p>
        </p:txBody>
      </p:sp>
      <p:sp>
        <p:nvSpPr>
          <p:cNvPr id="33794" name="5 Marcador de número de diapositiva">
            <a:extLst>
              <a:ext uri="{FF2B5EF4-FFF2-40B4-BE49-F238E27FC236}">
                <a16:creationId xmlns:a16="http://schemas.microsoft.com/office/drawing/2014/main" id="{2926D61D-81BA-482C-B70C-A34360A7F0E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EEF35-F010-45F8-A2D4-A3B2EBF7C80F}" type="slidenum">
              <a:rPr lang="es-ES" altLang="es-ES"/>
              <a:pPr/>
              <a:t>32</a:t>
            </a:fld>
            <a:endParaRPr lang="es-ES" altLang="es-ES"/>
          </a:p>
        </p:txBody>
      </p:sp>
      <p:sp>
        <p:nvSpPr>
          <p:cNvPr id="33798" name="Text Box 5">
            <a:extLst>
              <a:ext uri="{FF2B5EF4-FFF2-40B4-BE49-F238E27FC236}">
                <a16:creationId xmlns:a16="http://schemas.microsoft.com/office/drawing/2014/main" id="{F885C3E1-236D-4091-8B17-6C75B4761581}"/>
              </a:ext>
            </a:extLst>
          </p:cNvPr>
          <p:cNvSpPr txBox="1">
            <a:spLocks noChangeArrowheads="1"/>
          </p:cNvSpPr>
          <p:nvPr/>
        </p:nvSpPr>
        <p:spPr bwMode="auto">
          <a:xfrm>
            <a:off x="1619250" y="6524625"/>
            <a:ext cx="3024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ltLang="es-ES"/>
          </a:p>
        </p:txBody>
      </p:sp>
      <p:pic>
        <p:nvPicPr>
          <p:cNvPr id="13" name="Picture 11" descr="achildisborn">
            <a:extLst>
              <a:ext uri="{FF2B5EF4-FFF2-40B4-BE49-F238E27FC236}">
                <a16:creationId xmlns:a16="http://schemas.microsoft.com/office/drawing/2014/main" id="{791F54DB-D248-42EE-A099-602FD80CB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432" y="2481262"/>
            <a:ext cx="2303462" cy="21431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0" descr="File:Human fetus 10 weeks with amniotic sac - therapeutic abortion.jpg">
            <a:hlinkClick r:id="rId3"/>
            <a:extLst>
              <a:ext uri="{FF2B5EF4-FFF2-40B4-BE49-F238E27FC236}">
                <a16:creationId xmlns:a16="http://schemas.microsoft.com/office/drawing/2014/main" id="{4C933A5C-5130-4516-BEC8-24781A48E92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78287" y="3075781"/>
            <a:ext cx="2876550" cy="3097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624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6868" name="Rectangle 3">
            <a:extLst>
              <a:ext uri="{FF2B5EF4-FFF2-40B4-BE49-F238E27FC236}">
                <a16:creationId xmlns:a16="http://schemas.microsoft.com/office/drawing/2014/main" id="{5ACA0210-D699-4952-9B04-3C6854285801}"/>
              </a:ext>
            </a:extLst>
          </p:cNvPr>
          <p:cNvSpPr>
            <a:spLocks noGrp="1" noChangeArrowheads="1"/>
          </p:cNvSpPr>
          <p:nvPr>
            <p:ph type="title"/>
          </p:nvPr>
        </p:nvSpPr>
        <p:spPr>
          <a:xfrm>
            <a:off x="3961785" y="629266"/>
            <a:ext cx="3575604" cy="1641986"/>
          </a:xfrm>
        </p:spPr>
        <p:txBody>
          <a:bodyPr>
            <a:normAutofit/>
          </a:bodyPr>
          <a:lstStyle/>
          <a:p>
            <a:pPr eaLnBrk="1" hangingPunct="1">
              <a:lnSpc>
                <a:spcPct val="90000"/>
              </a:lnSpc>
            </a:pPr>
            <a:r>
              <a:rPr lang="es-ES" altLang="es-ES" sz="2600" b="1"/>
              <a:t>PAÍSES EN DONDE EL ABORTO ES ILEGAL EN CUALQUIER CIRCUNSTANCIA</a:t>
            </a:r>
          </a:p>
        </p:txBody>
      </p:sp>
      <p:pic>
        <p:nvPicPr>
          <p:cNvPr id="36871" name="Picture 7" descr="bebe-recien-nacido">
            <a:extLst>
              <a:ext uri="{FF2B5EF4-FFF2-40B4-BE49-F238E27FC236}">
                <a16:creationId xmlns:a16="http://schemas.microsoft.com/office/drawing/2014/main" id="{4A463E82-53BA-40B2-9D08-414FEF9E5C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53" r="20292"/>
          <a:stretch/>
        </p:blipFill>
        <p:spPr bwMode="auto">
          <a:xfrm>
            <a:off x="20" y="10"/>
            <a:ext cx="3475989" cy="6857990"/>
          </a:xfrm>
          <a:prstGeom prst="rect">
            <a:avLst/>
          </a:prstGeom>
          <a:noFill/>
          <a:extLst>
            <a:ext uri="{909E8E84-426E-40DD-AFC4-6F175D3DCCD1}">
              <a14:hiddenFill xmlns:a14="http://schemas.microsoft.com/office/drawing/2010/main">
                <a:solidFill>
                  <a:srgbClr val="FFFFFF"/>
                </a:solidFill>
              </a14:hiddenFill>
            </a:ext>
          </a:extLst>
        </p:spPr>
      </p:pic>
      <p:sp>
        <p:nvSpPr>
          <p:cNvPr id="36866" name="5 Marcador de número de diapositiva">
            <a:extLst>
              <a:ext uri="{FF2B5EF4-FFF2-40B4-BE49-F238E27FC236}">
                <a16:creationId xmlns:a16="http://schemas.microsoft.com/office/drawing/2014/main" id="{3BABBAA0-83D0-4364-B461-89B5302C5297}"/>
              </a:ext>
            </a:extLst>
          </p:cNvPr>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631658E9-9B81-48D8-A9B6-26D406AB2E66}" type="slidenum">
              <a:rPr lang="es-ES" altLang="es-ES"/>
              <a:pPr eaLnBrk="1" hangingPunct="1">
                <a:spcAft>
                  <a:spcPts val="600"/>
                </a:spcAft>
              </a:pPr>
              <a:t>33</a:t>
            </a:fld>
            <a:endParaRPr lang="es-ES" altLang="es-ES"/>
          </a:p>
        </p:txBody>
      </p:sp>
      <p:sp>
        <p:nvSpPr>
          <p:cNvPr id="3" name="Marcador de contenido 2">
            <a:extLst>
              <a:ext uri="{FF2B5EF4-FFF2-40B4-BE49-F238E27FC236}">
                <a16:creationId xmlns:a16="http://schemas.microsoft.com/office/drawing/2014/main" id="{29980AEC-6194-4BF4-B48D-BD7896F7D403}"/>
              </a:ext>
            </a:extLst>
          </p:cNvPr>
          <p:cNvSpPr>
            <a:spLocks noGrp="1"/>
          </p:cNvSpPr>
          <p:nvPr>
            <p:ph idx="1"/>
          </p:nvPr>
        </p:nvSpPr>
        <p:spPr>
          <a:xfrm>
            <a:off x="3961785" y="2438400"/>
            <a:ext cx="3575604" cy="3809999"/>
          </a:xfrm>
        </p:spPr>
        <p:txBody>
          <a:bodyPr>
            <a:normAutofit/>
          </a:bodyPr>
          <a:lstStyle/>
          <a:p>
            <a:r>
              <a:rPr lang="es-ES" dirty="0"/>
              <a:t>Irlanda</a:t>
            </a:r>
          </a:p>
          <a:p>
            <a:r>
              <a:rPr lang="es-ES" dirty="0"/>
              <a:t>Malta</a:t>
            </a:r>
          </a:p>
          <a:p>
            <a:endParaRPr lang="es-ES" dirty="0"/>
          </a:p>
          <a:p>
            <a:pPr marL="0" indent="0">
              <a:buNone/>
            </a:pPr>
            <a:r>
              <a:rPr lang="es-ES" dirty="0"/>
              <a:t>Datos obtenidos de </a:t>
            </a:r>
            <a:r>
              <a:rPr lang="es-ES" b="1" dirty="0"/>
              <a:t>EUROSAT</a:t>
            </a:r>
          </a:p>
          <a:p>
            <a:pPr marL="0" indent="0">
              <a:buNone/>
            </a:pP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5"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77" name="Freeform: Shape 76">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890" name="5 Marcador de número de diapositiva">
            <a:extLst>
              <a:ext uri="{FF2B5EF4-FFF2-40B4-BE49-F238E27FC236}">
                <a16:creationId xmlns:a16="http://schemas.microsoft.com/office/drawing/2014/main" id="{CFF01541-2A5F-483A-9F6E-99E436FF6824}"/>
              </a:ext>
            </a:extLst>
          </p:cNvPr>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B7C34365-03E2-4CD8-82D7-74AE2FD9E43E}" type="slidenum">
              <a:rPr lang="es-ES" altLang="es-ES">
                <a:solidFill>
                  <a:srgbClr val="FFFFFF"/>
                </a:solidFill>
              </a:rPr>
              <a:pPr eaLnBrk="1" hangingPunct="1">
                <a:spcAft>
                  <a:spcPts val="600"/>
                </a:spcAft>
              </a:pPr>
              <a:t>34</a:t>
            </a:fld>
            <a:endParaRPr lang="es-ES" altLang="es-ES">
              <a:solidFill>
                <a:srgbClr val="FFFFFF"/>
              </a:solidFill>
            </a:endParaRPr>
          </a:p>
        </p:txBody>
      </p:sp>
      <p:sp>
        <p:nvSpPr>
          <p:cNvPr id="37892" name="Rectangle 3">
            <a:extLst>
              <a:ext uri="{FF2B5EF4-FFF2-40B4-BE49-F238E27FC236}">
                <a16:creationId xmlns:a16="http://schemas.microsoft.com/office/drawing/2014/main" id="{4DA1F891-0075-426B-97B6-0744C8C6C00E}"/>
              </a:ext>
            </a:extLst>
          </p:cNvPr>
          <p:cNvSpPr>
            <a:spLocks noGrp="1" noChangeArrowheads="1"/>
          </p:cNvSpPr>
          <p:nvPr>
            <p:ph type="title"/>
          </p:nvPr>
        </p:nvSpPr>
        <p:spPr>
          <a:xfrm>
            <a:off x="489857" y="1645920"/>
            <a:ext cx="2642159" cy="4470821"/>
          </a:xfrm>
        </p:spPr>
        <p:txBody>
          <a:bodyPr>
            <a:normAutofit/>
          </a:bodyPr>
          <a:lstStyle/>
          <a:p>
            <a:pPr algn="r" eaLnBrk="1" hangingPunct="1">
              <a:lnSpc>
                <a:spcPct val="90000"/>
              </a:lnSpc>
            </a:pPr>
            <a:r>
              <a:rPr lang="es-ES" altLang="es-ES" sz="2900" b="1">
                <a:solidFill>
                  <a:srgbClr val="FFFFFF"/>
                </a:solidFill>
              </a:rPr>
              <a:t>PAÍSES EUROPEOS EN LOS QUE SE RECONOCE LA OBJECIÓN DE CONCIENCIA</a:t>
            </a:r>
          </a:p>
        </p:txBody>
      </p:sp>
      <p:sp>
        <p:nvSpPr>
          <p:cNvPr id="37891" name="Rectangle 2">
            <a:extLst>
              <a:ext uri="{FF2B5EF4-FFF2-40B4-BE49-F238E27FC236}">
                <a16:creationId xmlns:a16="http://schemas.microsoft.com/office/drawing/2014/main" id="{36A6C7B3-E06C-4F1A-81FD-29CE26D2D465}"/>
              </a:ext>
            </a:extLst>
          </p:cNvPr>
          <p:cNvSpPr>
            <a:spLocks noGrp="1" noChangeArrowheads="1"/>
          </p:cNvSpPr>
          <p:nvPr>
            <p:ph idx="1"/>
          </p:nvPr>
        </p:nvSpPr>
        <p:spPr>
          <a:xfrm>
            <a:off x="3903081" y="1645920"/>
            <a:ext cx="4439628" cy="4470821"/>
          </a:xfrm>
        </p:spPr>
        <p:txBody>
          <a:bodyPr>
            <a:normAutofit/>
          </a:bodyPr>
          <a:lstStyle/>
          <a:p>
            <a:pPr eaLnBrk="1" hangingPunct="1">
              <a:buFontTx/>
              <a:buNone/>
            </a:pPr>
            <a:r>
              <a:rPr lang="es-ES" altLang="es-ES" b="1"/>
              <a:t>Alemania </a:t>
            </a:r>
          </a:p>
          <a:p>
            <a:pPr eaLnBrk="1" hangingPunct="1">
              <a:buFontTx/>
              <a:buNone/>
            </a:pPr>
            <a:r>
              <a:rPr lang="es-ES" altLang="es-ES" b="1"/>
              <a:t>Austria</a:t>
            </a:r>
          </a:p>
          <a:p>
            <a:pPr eaLnBrk="1" hangingPunct="1">
              <a:buFontTx/>
              <a:buNone/>
            </a:pPr>
            <a:r>
              <a:rPr lang="es-ES" altLang="es-ES" b="1"/>
              <a:t>Bélgica</a:t>
            </a:r>
          </a:p>
          <a:p>
            <a:pPr eaLnBrk="1" hangingPunct="1">
              <a:buFontTx/>
              <a:buNone/>
            </a:pPr>
            <a:r>
              <a:rPr lang="es-ES" altLang="es-ES" b="1"/>
              <a:t>Dinamarca</a:t>
            </a:r>
          </a:p>
          <a:p>
            <a:pPr eaLnBrk="1" hangingPunct="1">
              <a:buFontTx/>
              <a:buNone/>
            </a:pPr>
            <a:r>
              <a:rPr lang="es-ES" altLang="es-ES" b="1"/>
              <a:t>España</a:t>
            </a:r>
          </a:p>
          <a:p>
            <a:pPr eaLnBrk="1" hangingPunct="1">
              <a:buFontTx/>
              <a:buNone/>
            </a:pPr>
            <a:r>
              <a:rPr lang="es-ES" altLang="es-ES" b="1"/>
              <a:t>Francia</a:t>
            </a:r>
          </a:p>
          <a:p>
            <a:pPr eaLnBrk="1" hangingPunct="1">
              <a:buFontTx/>
              <a:buNone/>
            </a:pPr>
            <a:r>
              <a:rPr lang="es-ES" altLang="es-ES" b="1"/>
              <a:t>Holanda</a:t>
            </a:r>
          </a:p>
          <a:p>
            <a:pPr eaLnBrk="1" hangingPunct="1">
              <a:buFontTx/>
              <a:buNone/>
            </a:pPr>
            <a:r>
              <a:rPr lang="es-ES" altLang="es-ES" b="1"/>
              <a:t>Portugal</a:t>
            </a:r>
          </a:p>
          <a:p>
            <a:pPr eaLnBrk="1" hangingPunct="1">
              <a:buFontTx/>
              <a:buNone/>
            </a:pPr>
            <a:r>
              <a:rPr lang="es-ES" altLang="es-ES" b="1"/>
              <a:t>Reino Unido</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4" name="Rectangle 7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8" name="Freeform: Shape 7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8914" name="Rectangle 2">
            <a:extLst>
              <a:ext uri="{FF2B5EF4-FFF2-40B4-BE49-F238E27FC236}">
                <a16:creationId xmlns:a16="http://schemas.microsoft.com/office/drawing/2014/main" id="{17F95C26-236D-48FC-9709-5670B48A382E}"/>
              </a:ext>
            </a:extLst>
          </p:cNvPr>
          <p:cNvSpPr>
            <a:spLocks noGrp="1" noChangeArrowheads="1"/>
          </p:cNvSpPr>
          <p:nvPr>
            <p:ph type="title"/>
          </p:nvPr>
        </p:nvSpPr>
        <p:spPr>
          <a:xfrm>
            <a:off x="827484" y="452718"/>
            <a:ext cx="6710641" cy="1400530"/>
          </a:xfrm>
        </p:spPr>
        <p:txBody>
          <a:bodyPr anchor="ctr">
            <a:normAutofit/>
          </a:bodyPr>
          <a:lstStyle/>
          <a:p>
            <a:r>
              <a:rPr lang="es-ES" altLang="es-ES" b="1">
                <a:solidFill>
                  <a:srgbClr val="FFFFFF"/>
                </a:solidFill>
              </a:rPr>
              <a:t>FUENTES BIBLIOGRÁFICAS</a:t>
            </a:r>
          </a:p>
        </p:txBody>
      </p:sp>
      <p:sp>
        <p:nvSpPr>
          <p:cNvPr id="38915" name="Rectangle 3">
            <a:extLst>
              <a:ext uri="{FF2B5EF4-FFF2-40B4-BE49-F238E27FC236}">
                <a16:creationId xmlns:a16="http://schemas.microsoft.com/office/drawing/2014/main" id="{AB3F9438-50F9-43DC-BC1C-30DD88B6B5EA}"/>
              </a:ext>
            </a:extLst>
          </p:cNvPr>
          <p:cNvSpPr>
            <a:spLocks noGrp="1" noChangeArrowheads="1"/>
          </p:cNvSpPr>
          <p:nvPr>
            <p:ph idx="1"/>
          </p:nvPr>
        </p:nvSpPr>
        <p:spPr>
          <a:xfrm>
            <a:off x="827484" y="2763520"/>
            <a:ext cx="6709905" cy="3484879"/>
          </a:xfrm>
        </p:spPr>
        <p:txBody>
          <a:bodyPr>
            <a:normAutofit/>
          </a:bodyPr>
          <a:lstStyle/>
          <a:p>
            <a:pPr marL="609600" indent="-609600">
              <a:lnSpc>
                <a:spcPct val="90000"/>
              </a:lnSpc>
              <a:buFontTx/>
              <a:buAutoNum type="arabicPeriod"/>
            </a:pPr>
            <a:r>
              <a:rPr lang="es-ES" altLang="es-ES" sz="1100" b="1"/>
              <a:t>Aznar J. Archivo personal. 2010.</a:t>
            </a:r>
          </a:p>
          <a:p>
            <a:pPr marL="609600" indent="-609600">
              <a:lnSpc>
                <a:spcPct val="90000"/>
              </a:lnSpc>
              <a:buFontTx/>
              <a:buAutoNum type="arabicPeriod"/>
            </a:pPr>
            <a:r>
              <a:rPr lang="es-ES" altLang="es-ES" sz="1100" b="1"/>
              <a:t>Eurostat</a:t>
            </a:r>
          </a:p>
          <a:p>
            <a:pPr marL="609600" indent="-609600">
              <a:lnSpc>
                <a:spcPct val="90000"/>
              </a:lnSpc>
              <a:buFontTx/>
              <a:buAutoNum type="arabicPeriod"/>
            </a:pPr>
            <a:r>
              <a:rPr lang="es-ES" altLang="es-ES" sz="1100" b="1"/>
              <a:t>Federación Española de Asociaciones Provida</a:t>
            </a:r>
          </a:p>
          <a:p>
            <a:pPr marL="609600" indent="-609600">
              <a:lnSpc>
                <a:spcPct val="90000"/>
              </a:lnSpc>
              <a:buFontTx/>
              <a:buAutoNum type="arabicPeriod"/>
            </a:pPr>
            <a:r>
              <a:rPr lang="es-ES" altLang="es-ES" sz="1100" b="1"/>
              <a:t>Greenall R. BBC News, Online. http://newsvote.bbc.co.uk/mpapps/pagetools/print/news.bbc.co.uk/2/hi/europe/309315</a:t>
            </a:r>
          </a:p>
          <a:p>
            <a:pPr marL="609600" indent="-609600">
              <a:lnSpc>
                <a:spcPct val="90000"/>
              </a:lnSpc>
              <a:buFontTx/>
              <a:buAutoNum type="arabicPeriod"/>
            </a:pPr>
            <a:r>
              <a:rPr lang="es-ES" altLang="es-ES" sz="1100" b="1"/>
              <a:t>Institute for Family Policies (IPF). Abortion in Europe and Spain 2010. </a:t>
            </a:r>
            <a:r>
              <a:rPr lang="es-ES" altLang="es-ES" sz="1100" b="1">
                <a:hlinkClick r:id="rId2"/>
              </a:rPr>
              <a:t>www.ipfe.org</a:t>
            </a:r>
            <a:endParaRPr lang="es-ES" altLang="es-ES" sz="1100" b="1"/>
          </a:p>
          <a:p>
            <a:pPr marL="609600" indent="-609600">
              <a:lnSpc>
                <a:spcPct val="90000"/>
              </a:lnSpc>
              <a:buFontTx/>
              <a:buAutoNum type="arabicPeriod"/>
            </a:pPr>
            <a:r>
              <a:rPr lang="es-ES" altLang="es-ES" sz="1100" b="1"/>
              <a:t>IPPF. European Network Abortion Legislation in Europe. Update January 2007. Info@iipfen.org</a:t>
            </a:r>
          </a:p>
          <a:p>
            <a:pPr marL="609600" indent="-609600">
              <a:lnSpc>
                <a:spcPct val="90000"/>
              </a:lnSpc>
              <a:buFontTx/>
              <a:buAutoNum type="arabicPeriod"/>
            </a:pPr>
            <a:r>
              <a:rPr lang="es-ES" altLang="es-ES" sz="1100" b="1"/>
              <a:t>Johnston Wm R october 2008 (</a:t>
            </a:r>
            <a:r>
              <a:rPr lang="es-ES" altLang="es-ES" sz="1100" b="1">
                <a:hlinkClick r:id="rId3"/>
              </a:rPr>
              <a:t>http://www.johnstonsarchive.net/policy/abortion/wrjp333pd.html</a:t>
            </a:r>
            <a:r>
              <a:rPr lang="es-ES" altLang="es-ES" sz="1100" b="1"/>
              <a:t>)</a:t>
            </a:r>
          </a:p>
          <a:p>
            <a:pPr marL="609600" indent="-609600">
              <a:lnSpc>
                <a:spcPct val="90000"/>
              </a:lnSpc>
              <a:buFontTx/>
              <a:buAutoNum type="arabicPeriod"/>
            </a:pPr>
            <a:r>
              <a:rPr lang="es-ES" altLang="es-ES" sz="1100" b="1"/>
              <a:t>Population Division of the Department of Economics and Social Affairs of the United Nations Secretariat.</a:t>
            </a:r>
          </a:p>
          <a:p>
            <a:pPr marL="609600" indent="-609600">
              <a:lnSpc>
                <a:spcPct val="90000"/>
              </a:lnSpc>
              <a:buFontTx/>
              <a:buAutoNum type="arabicPeriod"/>
            </a:pPr>
            <a:r>
              <a:rPr lang="es-ES" altLang="es-ES" sz="1100" b="1"/>
              <a:t>World Abortion Politics, Abortion Statistics and other data</a:t>
            </a:r>
          </a:p>
          <a:p>
            <a:pPr marL="609600" indent="-609600">
              <a:lnSpc>
                <a:spcPct val="90000"/>
              </a:lnSpc>
              <a:buFontTx/>
              <a:buAutoNum type="arabicPeriod"/>
            </a:pPr>
            <a:endParaRPr lang="es-ES" altLang="es-ES" sz="1100" b="1"/>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 name="Título 4">
            <a:extLst>
              <a:ext uri="{FF2B5EF4-FFF2-40B4-BE49-F238E27FC236}">
                <a16:creationId xmlns:a16="http://schemas.microsoft.com/office/drawing/2014/main" id="{CBDD94E5-3B6C-4C25-AC8B-B04AF8AE2DCF}"/>
              </a:ext>
            </a:extLst>
          </p:cNvPr>
          <p:cNvSpPr>
            <a:spLocks noGrp="1"/>
          </p:cNvSpPr>
          <p:nvPr>
            <p:ph type="ctrTitle"/>
          </p:nvPr>
        </p:nvSpPr>
        <p:spPr>
          <a:xfrm>
            <a:off x="866216" y="1447800"/>
            <a:ext cx="5231186" cy="3329581"/>
          </a:xfrm>
        </p:spPr>
        <p:txBody>
          <a:bodyPr>
            <a:normAutofit/>
          </a:bodyPr>
          <a:lstStyle/>
          <a:p>
            <a:pPr>
              <a:lnSpc>
                <a:spcPct val="90000"/>
              </a:lnSpc>
            </a:pPr>
            <a:r>
              <a:rPr lang="es-ES" sz="4500"/>
              <a:t>POSIBLES ACCIONES PARA DEFENDER LA VIDA EN EUROPA</a:t>
            </a:r>
          </a:p>
        </p:txBody>
      </p:sp>
      <p:sp>
        <p:nvSpPr>
          <p:cNvPr id="77" name="Rectangle 76">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9938" name="5 Marcador de número de diapositiva">
            <a:extLst>
              <a:ext uri="{FF2B5EF4-FFF2-40B4-BE49-F238E27FC236}">
                <a16:creationId xmlns:a16="http://schemas.microsoft.com/office/drawing/2014/main" id="{59A7CA8F-4350-43BF-A95B-63B3C578F469}"/>
              </a:ext>
            </a:extLst>
          </p:cNvPr>
          <p:cNvSpPr>
            <a:spLocks noGrp="1"/>
          </p:cNvSpPr>
          <p:nvPr>
            <p:ph type="sldNum" sz="quarter" idx="12"/>
          </p:nvPr>
        </p:nvSpPr>
        <p:spPr>
          <a:xfrm>
            <a:off x="7764405" y="295729"/>
            <a:ext cx="628649" cy="767687"/>
          </a:xfrm>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F0B2E362-4B90-4065-B5B7-4F77AFECE2B4}" type="slidenum">
              <a:rPr lang="es-ES" altLang="es-ES">
                <a:solidFill>
                  <a:srgbClr val="FFFFFF"/>
                </a:solidFill>
              </a:rPr>
              <a:pPr>
                <a:spcAft>
                  <a:spcPts val="600"/>
                </a:spcAft>
              </a:pPr>
              <a:t>36</a:t>
            </a:fld>
            <a:endParaRPr lang="es-ES" altLang="es-ES">
              <a:solidFill>
                <a:srgbClr val="FFFFFF"/>
              </a:solidFill>
            </a:endParaRP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4" name="Rectangle 7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8" name="Freeform: Shape 7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0963" name="Rectangle 3">
            <a:extLst>
              <a:ext uri="{FF2B5EF4-FFF2-40B4-BE49-F238E27FC236}">
                <a16:creationId xmlns:a16="http://schemas.microsoft.com/office/drawing/2014/main" id="{506C76CF-572B-4CD6-AB59-2F2374244CA1}"/>
              </a:ext>
            </a:extLst>
          </p:cNvPr>
          <p:cNvSpPr>
            <a:spLocks noGrp="1" noChangeArrowheads="1"/>
          </p:cNvSpPr>
          <p:nvPr>
            <p:ph type="title"/>
          </p:nvPr>
        </p:nvSpPr>
        <p:spPr>
          <a:xfrm>
            <a:off x="827484" y="452718"/>
            <a:ext cx="6710641" cy="1400530"/>
          </a:xfrm>
        </p:spPr>
        <p:txBody>
          <a:bodyPr anchor="ctr">
            <a:normAutofit/>
          </a:bodyPr>
          <a:lstStyle/>
          <a:p>
            <a:pPr eaLnBrk="1" hangingPunct="1">
              <a:lnSpc>
                <a:spcPct val="90000"/>
              </a:lnSpc>
            </a:pPr>
            <a:r>
              <a:rPr lang="es-ES" altLang="es-ES" sz="2300" b="1">
                <a:solidFill>
                  <a:srgbClr val="FFFFFF"/>
                </a:solidFill>
              </a:rPr>
              <a:t>POSIBLES ACCIONES PARA AYUDAR A LAS EMBARAZADAS CON PROBLEMAS Y A SUS HIJOS Y PROMOVER UNA CULTURA DE LA VIDA EN EUROPA</a:t>
            </a:r>
          </a:p>
        </p:txBody>
      </p:sp>
      <p:sp>
        <p:nvSpPr>
          <p:cNvPr id="40962" name="Rectangle 2">
            <a:extLst>
              <a:ext uri="{FF2B5EF4-FFF2-40B4-BE49-F238E27FC236}">
                <a16:creationId xmlns:a16="http://schemas.microsoft.com/office/drawing/2014/main" id="{401B69B5-69B4-4782-B40F-5C0ABCA24FFA}"/>
              </a:ext>
            </a:extLst>
          </p:cNvPr>
          <p:cNvSpPr>
            <a:spLocks noGrp="1" noChangeArrowheads="1"/>
          </p:cNvSpPr>
          <p:nvPr>
            <p:ph idx="1"/>
          </p:nvPr>
        </p:nvSpPr>
        <p:spPr>
          <a:xfrm>
            <a:off x="827484" y="2763520"/>
            <a:ext cx="6709905" cy="3484879"/>
          </a:xfrm>
        </p:spPr>
        <p:txBody>
          <a:bodyPr>
            <a:normAutofit/>
          </a:bodyPr>
          <a:lstStyle/>
          <a:p>
            <a:pPr marL="609600" indent="-609600" eaLnBrk="1" hangingPunct="1">
              <a:buFontTx/>
              <a:buAutoNum type="arabicPeriod"/>
            </a:pPr>
            <a:r>
              <a:rPr lang="es-ES" altLang="es-ES" b="1"/>
              <a:t>Incrementar las ayudas a las embarazadas y a sus hijos recién nacidos recabando fondos de tres fuentes:</a:t>
            </a:r>
          </a:p>
          <a:p>
            <a:pPr marL="609600" indent="-609600" eaLnBrk="1" hangingPunct="1">
              <a:buFontTx/>
              <a:buNone/>
            </a:pPr>
            <a:r>
              <a:rPr lang="es-ES" altLang="es-ES" b="1"/>
              <a:t>	1.1  Instituciones públicas</a:t>
            </a:r>
          </a:p>
          <a:p>
            <a:pPr marL="609600" indent="-609600" eaLnBrk="1" hangingPunct="1">
              <a:buFontTx/>
              <a:buNone/>
            </a:pPr>
            <a:r>
              <a:rPr lang="es-ES" altLang="es-ES" b="1"/>
              <a:t>	1.2  Instituciones privadas</a:t>
            </a:r>
          </a:p>
          <a:p>
            <a:pPr marL="609600" indent="-609600" eaLnBrk="1" hangingPunct="1">
              <a:buFontTx/>
              <a:buNone/>
            </a:pPr>
            <a:r>
              <a:rPr lang="es-ES" altLang="es-ES" b="1"/>
              <a:t>	1.3  Aportaciones puntuales individuales</a:t>
            </a:r>
          </a:p>
          <a:p>
            <a:pPr marL="609600" indent="-609600" eaLnBrk="1" hangingPunct="1">
              <a:buFontTx/>
              <a:buNone/>
            </a:pPr>
            <a:r>
              <a:rPr lang="es-ES" altLang="es-ES" b="1"/>
              <a:t>	1.4  Cuotas de los socios Provida</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33CE3145-BA7E-4E0E-92F0-EC28C208ACF2}"/>
              </a:ext>
            </a:extLst>
          </p:cNvPr>
          <p:cNvSpPr>
            <a:spLocks noGrp="1" noChangeArrowheads="1"/>
          </p:cNvSpPr>
          <p:nvPr>
            <p:ph type="title"/>
          </p:nvPr>
        </p:nvSpPr>
        <p:spPr/>
        <p:txBody>
          <a:bodyPr/>
          <a:lstStyle/>
          <a:p>
            <a:r>
              <a:rPr lang="es-ES" altLang="es-ES" dirty="0"/>
              <a:t>AYUDAS DE LA FEDERACIÓN ESPAÑOLA PROVIDA REALIZADAS EN 2009</a:t>
            </a:r>
          </a:p>
        </p:txBody>
      </p:sp>
      <p:sp>
        <p:nvSpPr>
          <p:cNvPr id="41988" name="Rectangle 3">
            <a:extLst>
              <a:ext uri="{FF2B5EF4-FFF2-40B4-BE49-F238E27FC236}">
                <a16:creationId xmlns:a16="http://schemas.microsoft.com/office/drawing/2014/main" id="{A4103AB2-3B79-4595-9CEA-031E860DDD42}"/>
              </a:ext>
            </a:extLst>
          </p:cNvPr>
          <p:cNvSpPr>
            <a:spLocks noGrp="1" noChangeArrowheads="1"/>
          </p:cNvSpPr>
          <p:nvPr>
            <p:ph idx="1"/>
          </p:nvPr>
        </p:nvSpPr>
        <p:spPr/>
        <p:txBody>
          <a:bodyPr>
            <a:normAutofit lnSpcReduction="10000"/>
          </a:bodyPr>
          <a:lstStyle/>
          <a:p>
            <a:r>
              <a:rPr lang="es-ES" altLang="es-ES"/>
              <a:t>Mujeres atendidas personalmente                       </a:t>
            </a:r>
          </a:p>
          <a:p>
            <a:r>
              <a:rPr lang="es-ES" altLang="es-ES"/>
              <a:t>Gestantes que viven en su casa a las que se ha ayudado directamente</a:t>
            </a:r>
          </a:p>
          <a:p>
            <a:r>
              <a:rPr lang="es-ES" altLang="es-ES"/>
              <a:t>Niños nacidos de gestantes alojadas en centros de acogida</a:t>
            </a:r>
          </a:p>
          <a:p>
            <a:r>
              <a:rPr lang="es-ES" altLang="es-ES"/>
              <a:t>Otras mujeres atendidas con hijos lactantes menores a su cargo</a:t>
            </a:r>
          </a:p>
          <a:p>
            <a:r>
              <a:rPr lang="es-ES" altLang="es-ES"/>
              <a:t>Niños nacidos de madres directamente atendidas</a:t>
            </a:r>
          </a:p>
          <a:p>
            <a:r>
              <a:rPr lang="es-ES" altLang="es-ES"/>
              <a:t>Otras ayudas a niños y niñas</a:t>
            </a:r>
          </a:p>
          <a:p>
            <a:r>
              <a:rPr lang="es-ES" altLang="es-ES"/>
              <a:t>Familias ayudadas directamente</a:t>
            </a:r>
          </a:p>
        </p:txBody>
      </p:sp>
      <p:sp>
        <p:nvSpPr>
          <p:cNvPr id="41986" name="5 Marcador de número de diapositiva">
            <a:extLst>
              <a:ext uri="{FF2B5EF4-FFF2-40B4-BE49-F238E27FC236}">
                <a16:creationId xmlns:a16="http://schemas.microsoft.com/office/drawing/2014/main" id="{D0DC2490-093C-4091-B71C-95E7B7F2F36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024CC7-77B0-40C6-AB19-727D356169F1}" type="slidenum">
              <a:rPr lang="es-ES" altLang="es-ES"/>
              <a:pPr/>
              <a:t>38</a:t>
            </a:fld>
            <a:endParaRPr lang="es-ES" altLang="es-ES"/>
          </a:p>
        </p:txBody>
      </p:sp>
      <p:sp>
        <p:nvSpPr>
          <p:cNvPr id="41989" name="Text Box 12">
            <a:extLst>
              <a:ext uri="{FF2B5EF4-FFF2-40B4-BE49-F238E27FC236}">
                <a16:creationId xmlns:a16="http://schemas.microsoft.com/office/drawing/2014/main" id="{133A7626-8898-4156-AF6E-4B17D6C82F1F}"/>
              </a:ext>
            </a:extLst>
          </p:cNvPr>
          <p:cNvSpPr txBox="1">
            <a:spLocks noChangeArrowheads="1"/>
          </p:cNvSpPr>
          <p:nvPr/>
        </p:nvSpPr>
        <p:spPr bwMode="auto">
          <a:xfrm>
            <a:off x="6084888" y="1700213"/>
            <a:ext cx="1079500" cy="349250"/>
          </a:xfrm>
          <a:prstGeom prst="rect">
            <a:avLst/>
          </a:prstGeom>
          <a:solidFill>
            <a:srgbClr val="FFFF00"/>
          </a:solidFill>
          <a:ln w="127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ES" sz="1600" b="1"/>
              <a:t>10.582</a:t>
            </a:r>
          </a:p>
        </p:txBody>
      </p:sp>
      <p:sp>
        <p:nvSpPr>
          <p:cNvPr id="41990" name="Text Box 13">
            <a:extLst>
              <a:ext uri="{FF2B5EF4-FFF2-40B4-BE49-F238E27FC236}">
                <a16:creationId xmlns:a16="http://schemas.microsoft.com/office/drawing/2014/main" id="{6E147A9E-219B-42AE-ABAE-EDBFAFD74E05}"/>
              </a:ext>
            </a:extLst>
          </p:cNvPr>
          <p:cNvSpPr txBox="1">
            <a:spLocks noChangeArrowheads="1"/>
          </p:cNvSpPr>
          <p:nvPr/>
        </p:nvSpPr>
        <p:spPr bwMode="auto">
          <a:xfrm>
            <a:off x="4427538" y="2420938"/>
            <a:ext cx="792162" cy="349250"/>
          </a:xfrm>
          <a:prstGeom prst="rect">
            <a:avLst/>
          </a:prstGeom>
          <a:solidFill>
            <a:srgbClr val="FFFF00"/>
          </a:solidFill>
          <a:ln w="127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ES" sz="1600" b="1"/>
              <a:t>6229</a:t>
            </a:r>
            <a:endParaRPr lang="es-ES" altLang="es-ES" sz="1600"/>
          </a:p>
        </p:txBody>
      </p:sp>
      <p:sp>
        <p:nvSpPr>
          <p:cNvPr id="41991" name="Text Box 14">
            <a:extLst>
              <a:ext uri="{FF2B5EF4-FFF2-40B4-BE49-F238E27FC236}">
                <a16:creationId xmlns:a16="http://schemas.microsoft.com/office/drawing/2014/main" id="{5551F0B0-845F-4E5B-915E-C12E8CD4E024}"/>
              </a:ext>
            </a:extLst>
          </p:cNvPr>
          <p:cNvSpPr txBox="1">
            <a:spLocks noChangeArrowheads="1"/>
          </p:cNvSpPr>
          <p:nvPr/>
        </p:nvSpPr>
        <p:spPr bwMode="auto">
          <a:xfrm>
            <a:off x="2339975" y="3141663"/>
            <a:ext cx="647700" cy="349250"/>
          </a:xfrm>
          <a:prstGeom prst="rect">
            <a:avLst/>
          </a:prstGeom>
          <a:solidFill>
            <a:srgbClr val="FFFF00"/>
          </a:solidFill>
          <a:ln w="127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ES" sz="1600" b="1"/>
              <a:t>280</a:t>
            </a:r>
            <a:endParaRPr lang="es-ES" altLang="es-ES" sz="1600"/>
          </a:p>
        </p:txBody>
      </p:sp>
      <p:sp>
        <p:nvSpPr>
          <p:cNvPr id="41992" name="Text Box 15">
            <a:extLst>
              <a:ext uri="{FF2B5EF4-FFF2-40B4-BE49-F238E27FC236}">
                <a16:creationId xmlns:a16="http://schemas.microsoft.com/office/drawing/2014/main" id="{2F7F9DBA-027B-44CC-B42A-67300BF721F1}"/>
              </a:ext>
            </a:extLst>
          </p:cNvPr>
          <p:cNvSpPr txBox="1">
            <a:spLocks noChangeArrowheads="1"/>
          </p:cNvSpPr>
          <p:nvPr/>
        </p:nvSpPr>
        <p:spPr bwMode="auto">
          <a:xfrm>
            <a:off x="4067175" y="3860800"/>
            <a:ext cx="792163" cy="349250"/>
          </a:xfrm>
          <a:prstGeom prst="rect">
            <a:avLst/>
          </a:prstGeom>
          <a:solidFill>
            <a:srgbClr val="FFFF00"/>
          </a:solidFill>
          <a:ln w="127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ES" sz="1600" b="1"/>
              <a:t>2706</a:t>
            </a:r>
            <a:endParaRPr lang="es-ES" altLang="es-ES" sz="1600"/>
          </a:p>
        </p:txBody>
      </p:sp>
      <p:sp>
        <p:nvSpPr>
          <p:cNvPr id="41993" name="Text Box 16">
            <a:extLst>
              <a:ext uri="{FF2B5EF4-FFF2-40B4-BE49-F238E27FC236}">
                <a16:creationId xmlns:a16="http://schemas.microsoft.com/office/drawing/2014/main" id="{493B5831-0A4B-475E-B56B-A8ADDCC86FA0}"/>
              </a:ext>
            </a:extLst>
          </p:cNvPr>
          <p:cNvSpPr txBox="1">
            <a:spLocks noChangeArrowheads="1"/>
          </p:cNvSpPr>
          <p:nvPr/>
        </p:nvSpPr>
        <p:spPr bwMode="auto">
          <a:xfrm>
            <a:off x="8027988" y="4005263"/>
            <a:ext cx="755650" cy="349250"/>
          </a:xfrm>
          <a:prstGeom prst="rect">
            <a:avLst/>
          </a:prstGeom>
          <a:solidFill>
            <a:srgbClr val="FFFF00"/>
          </a:solidFill>
          <a:ln w="127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ES" sz="1600" b="1"/>
              <a:t>3577</a:t>
            </a:r>
            <a:endParaRPr lang="es-ES" altLang="es-ES" sz="1600"/>
          </a:p>
        </p:txBody>
      </p:sp>
      <p:sp>
        <p:nvSpPr>
          <p:cNvPr id="41994" name="Text Box 17">
            <a:extLst>
              <a:ext uri="{FF2B5EF4-FFF2-40B4-BE49-F238E27FC236}">
                <a16:creationId xmlns:a16="http://schemas.microsoft.com/office/drawing/2014/main" id="{C78ECBCF-BD58-4D57-9246-386D2405B613}"/>
              </a:ext>
            </a:extLst>
          </p:cNvPr>
          <p:cNvSpPr txBox="1">
            <a:spLocks noChangeArrowheads="1"/>
          </p:cNvSpPr>
          <p:nvPr/>
        </p:nvSpPr>
        <p:spPr bwMode="auto">
          <a:xfrm>
            <a:off x="5364163" y="4652963"/>
            <a:ext cx="863600" cy="349250"/>
          </a:xfrm>
          <a:prstGeom prst="rect">
            <a:avLst/>
          </a:prstGeom>
          <a:solidFill>
            <a:srgbClr val="FFFF00"/>
          </a:solidFill>
          <a:ln w="127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ES" sz="1600" b="1"/>
              <a:t>4416</a:t>
            </a:r>
          </a:p>
        </p:txBody>
      </p:sp>
      <p:sp>
        <p:nvSpPr>
          <p:cNvPr id="41995" name="Text Box 18">
            <a:extLst>
              <a:ext uri="{FF2B5EF4-FFF2-40B4-BE49-F238E27FC236}">
                <a16:creationId xmlns:a16="http://schemas.microsoft.com/office/drawing/2014/main" id="{6BDFA21D-0232-4A19-A2E1-EF86EB01044B}"/>
              </a:ext>
            </a:extLst>
          </p:cNvPr>
          <p:cNvSpPr txBox="1">
            <a:spLocks noChangeArrowheads="1"/>
          </p:cNvSpPr>
          <p:nvPr/>
        </p:nvSpPr>
        <p:spPr bwMode="auto">
          <a:xfrm>
            <a:off x="5867400" y="5084763"/>
            <a:ext cx="792163" cy="349250"/>
          </a:xfrm>
          <a:prstGeom prst="rect">
            <a:avLst/>
          </a:prstGeom>
          <a:solidFill>
            <a:srgbClr val="FFFF00"/>
          </a:solidFill>
          <a:ln w="127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ES" sz="1600" b="1"/>
              <a:t>1856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4" name="Picture 73">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6" name="Oval 75">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0" name="Picture 79">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2" name="Rectangle 81">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3011" name="Rectangle 2">
            <a:extLst>
              <a:ext uri="{FF2B5EF4-FFF2-40B4-BE49-F238E27FC236}">
                <a16:creationId xmlns:a16="http://schemas.microsoft.com/office/drawing/2014/main" id="{3367194B-4188-4639-B752-B9327988CA01}"/>
              </a:ext>
            </a:extLst>
          </p:cNvPr>
          <p:cNvSpPr>
            <a:spLocks noGrp="1" noChangeArrowheads="1"/>
          </p:cNvSpPr>
          <p:nvPr>
            <p:ph type="title"/>
          </p:nvPr>
        </p:nvSpPr>
        <p:spPr>
          <a:xfrm>
            <a:off x="6157967" y="1447800"/>
            <a:ext cx="2500257" cy="3096987"/>
          </a:xfrm>
        </p:spPr>
        <p:txBody>
          <a:bodyPr vert="horz" lIns="91440" tIns="45720" rIns="91440" bIns="45720" rtlCol="0" anchor="b">
            <a:normAutofit/>
          </a:bodyPr>
          <a:lstStyle/>
          <a:p>
            <a:pPr defTabSz="457200">
              <a:lnSpc>
                <a:spcPct val="90000"/>
              </a:lnSpc>
            </a:pPr>
            <a:r>
              <a:rPr lang="en-US" altLang="es-ES" sz="2600"/>
              <a:t>TOTAL DE PERSONAS AYUDAS POR PRO-VIDA ESPAÑA EN 2009</a:t>
            </a:r>
            <a:br>
              <a:rPr lang="en-US" altLang="es-ES" sz="2600"/>
            </a:br>
            <a:endParaRPr lang="en-US" altLang="es-ES" sz="2600"/>
          </a:p>
        </p:txBody>
      </p:sp>
      <p:sp>
        <p:nvSpPr>
          <p:cNvPr id="43010" name="5 Marcador de número de diapositiva">
            <a:extLst>
              <a:ext uri="{FF2B5EF4-FFF2-40B4-BE49-F238E27FC236}">
                <a16:creationId xmlns:a16="http://schemas.microsoft.com/office/drawing/2014/main" id="{444CE060-FDB2-48D5-A7B0-B5374B6FB2F9}"/>
              </a:ext>
            </a:extLst>
          </p:cNvPr>
          <p:cNvSpPr txBox="1">
            <a:spLocks noGrp="1"/>
          </p:cNvSpPr>
          <p:nvPr/>
        </p:nvSpPr>
        <p:spPr bwMode="auto">
          <a:xfrm>
            <a:off x="6157967" y="4740729"/>
            <a:ext cx="2500257" cy="14695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0"/>
              </a:spcBef>
              <a:buClr>
                <a:schemeClr val="bg2">
                  <a:lumMod val="40000"/>
                  <a:lumOff val="60000"/>
                </a:schemeClr>
              </a:buClr>
              <a:buSzPct val="80000"/>
            </a:pPr>
            <a:fld id="{FA26A422-CD58-4F7F-B99D-30E40D341A96}" type="slidenum">
              <a:rPr lang="en-US" altLang="es-ES" sz="1600" cap="all">
                <a:solidFill>
                  <a:schemeClr val="bg2">
                    <a:lumMod val="40000"/>
                    <a:lumOff val="60000"/>
                  </a:schemeClr>
                </a:solidFill>
                <a:latin typeface="+mj-lt"/>
                <a:ea typeface="+mj-ea"/>
                <a:cs typeface="+mj-cs"/>
              </a:rPr>
              <a:pPr eaLnBrk="1" hangingPunct="1">
                <a:spcBef>
                  <a:spcPts val="1000"/>
                </a:spcBef>
                <a:buClr>
                  <a:schemeClr val="bg2">
                    <a:lumMod val="40000"/>
                    <a:lumOff val="60000"/>
                  </a:schemeClr>
                </a:buClr>
                <a:buSzPct val="80000"/>
              </a:pPr>
              <a:t>39</a:t>
            </a:fld>
            <a:endParaRPr lang="en-US" altLang="es-ES" sz="1600" cap="all">
              <a:solidFill>
                <a:schemeClr val="bg2">
                  <a:lumMod val="40000"/>
                  <a:lumOff val="60000"/>
                </a:schemeClr>
              </a:solidFill>
              <a:latin typeface="+mj-lt"/>
              <a:ea typeface="+mj-ea"/>
              <a:cs typeface="+mj-cs"/>
            </a:endParaRPr>
          </a:p>
        </p:txBody>
      </p:sp>
      <p:sp>
        <p:nvSpPr>
          <p:cNvPr id="84" name="Freeform: Shape 83">
            <a:extLst>
              <a:ext uri="{FF2B5EF4-FFF2-40B4-BE49-F238E27FC236}">
                <a16:creationId xmlns:a16="http://schemas.microsoft.com/office/drawing/2014/main" id="{3484F10F-334C-431A-8E30-B66B496C5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500267" y="500267"/>
            <a:ext cx="6858000" cy="5857465"/>
          </a:xfrm>
          <a:custGeom>
            <a:avLst/>
            <a:gdLst>
              <a:gd name="connsiteX0" fmla="*/ 6858000 w 6858000"/>
              <a:gd name="connsiteY0" fmla="*/ 1344715 h 7809953"/>
              <a:gd name="connsiteX1" fmla="*/ 6858000 w 6858000"/>
              <a:gd name="connsiteY1" fmla="*/ 1177 h 7809953"/>
              <a:gd name="connsiteX2" fmla="*/ 6702323 w 6858000"/>
              <a:gd name="connsiteY2" fmla="*/ 26222 h 7809953"/>
              <a:gd name="connsiteX3" fmla="*/ 6547332 w 6858000"/>
              <a:gd name="connsiteY3" fmla="*/ 50091 h 7809953"/>
              <a:gd name="connsiteX4" fmla="*/ 6391656 w 6858000"/>
              <a:gd name="connsiteY4" fmla="*/ 73455 h 7809953"/>
              <a:gd name="connsiteX5" fmla="*/ 6235293 w 6858000"/>
              <a:gd name="connsiteY5" fmla="*/ 93458 h 7809953"/>
              <a:gd name="connsiteX6" fmla="*/ 6079617 w 6858000"/>
              <a:gd name="connsiteY6" fmla="*/ 113629 h 7809953"/>
              <a:gd name="connsiteX7" fmla="*/ 5923254 w 6858000"/>
              <a:gd name="connsiteY7" fmla="*/ 132455 h 7809953"/>
              <a:gd name="connsiteX8" fmla="*/ 5768949 w 6858000"/>
              <a:gd name="connsiteY8" fmla="*/ 148591 h 7809953"/>
              <a:gd name="connsiteX9" fmla="*/ 5612587 w 6858000"/>
              <a:gd name="connsiteY9" fmla="*/ 163887 h 7809953"/>
              <a:gd name="connsiteX10" fmla="*/ 5456910 w 6858000"/>
              <a:gd name="connsiteY10" fmla="*/ 177839 h 7809953"/>
              <a:gd name="connsiteX11" fmla="*/ 5303977 w 6858000"/>
              <a:gd name="connsiteY11" fmla="*/ 189941 h 7809953"/>
              <a:gd name="connsiteX12" fmla="*/ 5148986 w 6858000"/>
              <a:gd name="connsiteY12" fmla="*/ 202044 h 7809953"/>
              <a:gd name="connsiteX13" fmla="*/ 4996053 w 6858000"/>
              <a:gd name="connsiteY13" fmla="*/ 212129 h 7809953"/>
              <a:gd name="connsiteX14" fmla="*/ 4843119 w 6858000"/>
              <a:gd name="connsiteY14" fmla="*/ 220029 h 7809953"/>
              <a:gd name="connsiteX15" fmla="*/ 4690872 w 6858000"/>
              <a:gd name="connsiteY15" fmla="*/ 228266 h 7809953"/>
              <a:gd name="connsiteX16" fmla="*/ 4539996 w 6858000"/>
              <a:gd name="connsiteY16" fmla="*/ 235157 h 7809953"/>
              <a:gd name="connsiteX17" fmla="*/ 4390491 w 6858000"/>
              <a:gd name="connsiteY17" fmla="*/ 240032 h 7809953"/>
              <a:gd name="connsiteX18" fmla="*/ 4240987 w 6858000"/>
              <a:gd name="connsiteY18" fmla="*/ 244234 h 7809953"/>
              <a:gd name="connsiteX19" fmla="*/ 4092855 w 6858000"/>
              <a:gd name="connsiteY19" fmla="*/ 248268 h 7809953"/>
              <a:gd name="connsiteX20" fmla="*/ 3946779 w 6858000"/>
              <a:gd name="connsiteY20" fmla="*/ 250117 h 7809953"/>
              <a:gd name="connsiteX21" fmla="*/ 3800704 w 6858000"/>
              <a:gd name="connsiteY21" fmla="*/ 252134 h 7809953"/>
              <a:gd name="connsiteX22" fmla="*/ 3656685 w 6858000"/>
              <a:gd name="connsiteY22" fmla="*/ 253143 h 7809953"/>
              <a:gd name="connsiteX23" fmla="*/ 3514039 w 6858000"/>
              <a:gd name="connsiteY23" fmla="*/ 252134 h 7809953"/>
              <a:gd name="connsiteX24" fmla="*/ 3372765 w 6858000"/>
              <a:gd name="connsiteY24" fmla="*/ 252134 h 7809953"/>
              <a:gd name="connsiteX25" fmla="*/ 3232861 w 6858000"/>
              <a:gd name="connsiteY25" fmla="*/ 250117 h 7809953"/>
              <a:gd name="connsiteX26" fmla="*/ 3095701 w 6858000"/>
              <a:gd name="connsiteY26" fmla="*/ 247092 h 7809953"/>
              <a:gd name="connsiteX27" fmla="*/ 2959913 w 6858000"/>
              <a:gd name="connsiteY27" fmla="*/ 244234 h 7809953"/>
              <a:gd name="connsiteX28" fmla="*/ 2826868 w 6858000"/>
              <a:gd name="connsiteY28" fmla="*/ 241040 h 7809953"/>
              <a:gd name="connsiteX29" fmla="*/ 2694508 w 6858000"/>
              <a:gd name="connsiteY29" fmla="*/ 236166 h 7809953"/>
              <a:gd name="connsiteX30" fmla="*/ 2564207 w 6858000"/>
              <a:gd name="connsiteY30" fmla="*/ 230955 h 7809953"/>
              <a:gd name="connsiteX31" fmla="*/ 2436648 w 6858000"/>
              <a:gd name="connsiteY31" fmla="*/ 226249 h 7809953"/>
              <a:gd name="connsiteX32" fmla="*/ 2187702 w 6858000"/>
              <a:gd name="connsiteY32" fmla="*/ 212969 h 7809953"/>
              <a:gd name="connsiteX33" fmla="*/ 1949044 w 6858000"/>
              <a:gd name="connsiteY33" fmla="*/ 198850 h 7809953"/>
              <a:gd name="connsiteX34" fmla="*/ 1719987 w 6858000"/>
              <a:gd name="connsiteY34" fmla="*/ 184058 h 7809953"/>
              <a:gd name="connsiteX35" fmla="*/ 1503274 w 6858000"/>
              <a:gd name="connsiteY35" fmla="*/ 167753 h 7809953"/>
              <a:gd name="connsiteX36" fmla="*/ 1296162 w 6858000"/>
              <a:gd name="connsiteY36" fmla="*/ 150776 h 7809953"/>
              <a:gd name="connsiteX37" fmla="*/ 1104138 w 6858000"/>
              <a:gd name="connsiteY37" fmla="*/ 132455 h 7809953"/>
              <a:gd name="connsiteX38" fmla="*/ 923773 w 6858000"/>
              <a:gd name="connsiteY38" fmla="*/ 114469 h 7809953"/>
              <a:gd name="connsiteX39" fmla="*/ 757809 w 6858000"/>
              <a:gd name="connsiteY39" fmla="*/ 96484 h 7809953"/>
              <a:gd name="connsiteX40" fmla="*/ 605562 w 6858000"/>
              <a:gd name="connsiteY40" fmla="*/ 79507 h 7809953"/>
              <a:gd name="connsiteX41" fmla="*/ 470459 w 6858000"/>
              <a:gd name="connsiteY41" fmla="*/ 63370 h 7809953"/>
              <a:gd name="connsiteX42" fmla="*/ 348387 w 6858000"/>
              <a:gd name="connsiteY42" fmla="*/ 48074 h 7809953"/>
              <a:gd name="connsiteX43" fmla="*/ 245517 w 6858000"/>
              <a:gd name="connsiteY43" fmla="*/ 35299 h 7809953"/>
              <a:gd name="connsiteX44" fmla="*/ 159106 w 6858000"/>
              <a:gd name="connsiteY44" fmla="*/ 23197 h 7809953"/>
              <a:gd name="connsiteX45" fmla="*/ 40462 w 6858000"/>
              <a:gd name="connsiteY45" fmla="*/ 5883 h 7809953"/>
              <a:gd name="connsiteX46" fmla="*/ 0 w 6858000"/>
              <a:gd name="connsiteY46" fmla="*/ 0 h 7809953"/>
              <a:gd name="connsiteX47" fmla="*/ 0 w 6858000"/>
              <a:gd name="connsiteY47" fmla="*/ 652830 h 7809953"/>
              <a:gd name="connsiteX48" fmla="*/ 0 w 6858000"/>
              <a:gd name="connsiteY48" fmla="*/ 652830 h 7809953"/>
              <a:gd name="connsiteX49" fmla="*/ 0 w 6858000"/>
              <a:gd name="connsiteY49" fmla="*/ 7809953 h 7809953"/>
              <a:gd name="connsiteX50" fmla="*/ 6857999 w 6858000"/>
              <a:gd name="connsiteY50" fmla="*/ 7809953 h 7809953"/>
              <a:gd name="connsiteX51" fmla="*/ 6857999 w 6858000"/>
              <a:gd name="connsiteY51" fmla="*/ 1344715 h 78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0" h="7809953">
                <a:moveTo>
                  <a:pt x="6858000" y="1344715"/>
                </a:moveTo>
                <a:lnTo>
                  <a:pt x="6858000" y="1177"/>
                </a:lnTo>
                <a:lnTo>
                  <a:pt x="6702323" y="26222"/>
                </a:lnTo>
                <a:lnTo>
                  <a:pt x="6547332" y="50091"/>
                </a:lnTo>
                <a:lnTo>
                  <a:pt x="6391656" y="73455"/>
                </a:lnTo>
                <a:lnTo>
                  <a:pt x="6235293" y="93458"/>
                </a:lnTo>
                <a:lnTo>
                  <a:pt x="6079617" y="113629"/>
                </a:lnTo>
                <a:lnTo>
                  <a:pt x="5923254" y="132455"/>
                </a:lnTo>
                <a:lnTo>
                  <a:pt x="5768949" y="148591"/>
                </a:lnTo>
                <a:lnTo>
                  <a:pt x="5612587" y="163887"/>
                </a:lnTo>
                <a:lnTo>
                  <a:pt x="5456910" y="177839"/>
                </a:lnTo>
                <a:lnTo>
                  <a:pt x="5303977" y="189941"/>
                </a:lnTo>
                <a:lnTo>
                  <a:pt x="5148986" y="202044"/>
                </a:lnTo>
                <a:lnTo>
                  <a:pt x="4996053" y="212129"/>
                </a:lnTo>
                <a:lnTo>
                  <a:pt x="4843119" y="220029"/>
                </a:lnTo>
                <a:lnTo>
                  <a:pt x="4690872" y="228266"/>
                </a:lnTo>
                <a:lnTo>
                  <a:pt x="4539996" y="235157"/>
                </a:lnTo>
                <a:lnTo>
                  <a:pt x="4390491" y="240032"/>
                </a:lnTo>
                <a:lnTo>
                  <a:pt x="4240987" y="244234"/>
                </a:lnTo>
                <a:lnTo>
                  <a:pt x="4092855" y="248268"/>
                </a:lnTo>
                <a:lnTo>
                  <a:pt x="3946779" y="250117"/>
                </a:lnTo>
                <a:lnTo>
                  <a:pt x="3800704" y="252134"/>
                </a:lnTo>
                <a:lnTo>
                  <a:pt x="3656685" y="253143"/>
                </a:lnTo>
                <a:lnTo>
                  <a:pt x="3514039" y="252134"/>
                </a:lnTo>
                <a:lnTo>
                  <a:pt x="3372765" y="252134"/>
                </a:lnTo>
                <a:lnTo>
                  <a:pt x="3232861" y="250117"/>
                </a:lnTo>
                <a:lnTo>
                  <a:pt x="3095701" y="247092"/>
                </a:lnTo>
                <a:lnTo>
                  <a:pt x="2959913" y="244234"/>
                </a:lnTo>
                <a:lnTo>
                  <a:pt x="2826868" y="241040"/>
                </a:lnTo>
                <a:lnTo>
                  <a:pt x="2694508" y="236166"/>
                </a:lnTo>
                <a:lnTo>
                  <a:pt x="2564207" y="230955"/>
                </a:lnTo>
                <a:lnTo>
                  <a:pt x="2436648" y="226249"/>
                </a:lnTo>
                <a:lnTo>
                  <a:pt x="2187702" y="212969"/>
                </a:lnTo>
                <a:lnTo>
                  <a:pt x="1949044" y="198850"/>
                </a:lnTo>
                <a:lnTo>
                  <a:pt x="1719987" y="184058"/>
                </a:lnTo>
                <a:lnTo>
                  <a:pt x="1503274" y="167753"/>
                </a:lnTo>
                <a:lnTo>
                  <a:pt x="1296162" y="150776"/>
                </a:lnTo>
                <a:lnTo>
                  <a:pt x="1104138" y="132455"/>
                </a:lnTo>
                <a:lnTo>
                  <a:pt x="923773" y="114469"/>
                </a:lnTo>
                <a:lnTo>
                  <a:pt x="757809" y="96484"/>
                </a:lnTo>
                <a:lnTo>
                  <a:pt x="605562" y="79507"/>
                </a:lnTo>
                <a:lnTo>
                  <a:pt x="470459" y="63370"/>
                </a:lnTo>
                <a:lnTo>
                  <a:pt x="348387" y="48074"/>
                </a:lnTo>
                <a:lnTo>
                  <a:pt x="245517" y="35299"/>
                </a:lnTo>
                <a:lnTo>
                  <a:pt x="159106" y="23197"/>
                </a:lnTo>
                <a:lnTo>
                  <a:pt x="40462" y="5883"/>
                </a:lnTo>
                <a:lnTo>
                  <a:pt x="0" y="0"/>
                </a:lnTo>
                <a:lnTo>
                  <a:pt x="0" y="652830"/>
                </a:lnTo>
                <a:lnTo>
                  <a:pt x="0" y="652830"/>
                </a:lnTo>
                <a:lnTo>
                  <a:pt x="0" y="7809953"/>
                </a:lnTo>
                <a:lnTo>
                  <a:pt x="6857999" y="7809953"/>
                </a:lnTo>
                <a:lnTo>
                  <a:pt x="6857999" y="1344715"/>
                </a:lnTo>
                <a:close/>
              </a:path>
            </a:pathLst>
          </a:custGeom>
          <a:solidFill>
            <a:srgbClr val="FFFFFF"/>
          </a:solidFill>
          <a:ln>
            <a:noFill/>
          </a:ln>
        </p:spPr>
      </p:sp>
      <p:sp>
        <p:nvSpPr>
          <p:cNvPr id="86" name="Freeform 31">
            <a:extLst>
              <a:ext uri="{FF2B5EF4-FFF2-40B4-BE49-F238E27FC236}">
                <a16:creationId xmlns:a16="http://schemas.microsoft.com/office/drawing/2014/main" id="{AEA0BB24-2B23-4B19-996F-58DA607EE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graphicFrame>
        <p:nvGraphicFramePr>
          <p:cNvPr id="7" name="Marcador de contenido 6">
            <a:extLst>
              <a:ext uri="{FF2B5EF4-FFF2-40B4-BE49-F238E27FC236}">
                <a16:creationId xmlns:a16="http://schemas.microsoft.com/office/drawing/2014/main" id="{24B3CF66-1B58-41A2-B7D5-B8EBE18BC1C3}"/>
              </a:ext>
            </a:extLst>
          </p:cNvPr>
          <p:cNvGraphicFramePr>
            <a:graphicFrameLocks noGrp="1"/>
          </p:cNvGraphicFramePr>
          <p:nvPr>
            <p:ph idx="1"/>
            <p:extLst>
              <p:ext uri="{D42A27DB-BD31-4B8C-83A1-F6EECF244321}">
                <p14:modId xmlns:p14="http://schemas.microsoft.com/office/powerpoint/2010/main" val="4106627853"/>
              </p:ext>
            </p:extLst>
          </p:nvPr>
        </p:nvGraphicFramePr>
        <p:xfrm>
          <a:off x="827088" y="2052638"/>
          <a:ext cx="6711950" cy="4195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3E88D79-BF82-412B-8C5C-5D1D4CAB388D}"/>
              </a:ext>
            </a:extLst>
          </p:cNvPr>
          <p:cNvSpPr>
            <a:spLocks noGrp="1"/>
          </p:cNvSpPr>
          <p:nvPr>
            <p:ph type="title"/>
          </p:nvPr>
        </p:nvSpPr>
        <p:spPr/>
        <p:txBody>
          <a:bodyPr/>
          <a:lstStyle/>
          <a:p>
            <a:r>
              <a:rPr lang="es-ES" dirty="0"/>
              <a:t>ABORTO PRE Y POST IMPLANTACIONAL</a:t>
            </a:r>
            <a:br>
              <a:rPr lang="es-ES" dirty="0"/>
            </a:br>
            <a:endParaRPr lang="es-ES" dirty="0"/>
          </a:p>
        </p:txBody>
      </p:sp>
      <p:graphicFrame>
        <p:nvGraphicFramePr>
          <p:cNvPr id="6" name="Marcador de contenido 5">
            <a:extLst>
              <a:ext uri="{FF2B5EF4-FFF2-40B4-BE49-F238E27FC236}">
                <a16:creationId xmlns:a16="http://schemas.microsoft.com/office/drawing/2014/main" id="{9B0DACC8-2FC1-4468-B622-C510B1365092}"/>
              </a:ext>
            </a:extLst>
          </p:cNvPr>
          <p:cNvGraphicFramePr>
            <a:graphicFrameLocks noGrp="1"/>
          </p:cNvGraphicFramePr>
          <p:nvPr>
            <p:ph idx="1"/>
            <p:extLst>
              <p:ext uri="{D42A27DB-BD31-4B8C-83A1-F6EECF244321}">
                <p14:modId xmlns:p14="http://schemas.microsoft.com/office/powerpoint/2010/main" val="1673542040"/>
              </p:ext>
            </p:extLst>
          </p:nvPr>
        </p:nvGraphicFramePr>
        <p:xfrm>
          <a:off x="827088" y="2052638"/>
          <a:ext cx="67119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5 Marcador de número de diapositiva">
            <a:extLst>
              <a:ext uri="{FF2B5EF4-FFF2-40B4-BE49-F238E27FC236}">
                <a16:creationId xmlns:a16="http://schemas.microsoft.com/office/drawing/2014/main" id="{02BCFD3E-1136-4C57-8126-A977FC46E3F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A55866-D399-40F1-8D65-3167271906BC}" type="slidenum">
              <a:rPr lang="es-ES" altLang="es-ES"/>
              <a:pPr/>
              <a:t>4</a:t>
            </a:fld>
            <a:endParaRPr lang="es-ES" altLang="es-ES"/>
          </a:p>
        </p:txBody>
      </p:sp>
      <p:sp>
        <p:nvSpPr>
          <p:cNvPr id="47" name="Rectangle 7">
            <a:extLst>
              <a:ext uri="{FF2B5EF4-FFF2-40B4-BE49-F238E27FC236}">
                <a16:creationId xmlns:a16="http://schemas.microsoft.com/office/drawing/2014/main" id="{7F07DB63-9F77-4C9E-9C19-FDF59B82FFDE}"/>
              </a:ext>
            </a:extLst>
          </p:cNvPr>
          <p:cNvSpPr>
            <a:spLocks noChangeArrowheads="1"/>
          </p:cNvSpPr>
          <p:nvPr/>
        </p:nvSpPr>
        <p:spPr bwMode="auto">
          <a:xfrm>
            <a:off x="1384548" y="5525830"/>
            <a:ext cx="2512517" cy="381224"/>
          </a:xfrm>
          <a:prstGeom prst="rect">
            <a:avLst/>
          </a:prstGeom>
          <a:no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1400" b="1" dirty="0">
                <a:solidFill>
                  <a:srgbClr val="000000"/>
                </a:solidFill>
              </a:rPr>
              <a:t>Aborto PRE – </a:t>
            </a:r>
            <a:r>
              <a:rPr lang="es-ES" altLang="es-ES" sz="1400" b="1" dirty="0" err="1">
                <a:solidFill>
                  <a:srgbClr val="000000"/>
                </a:solidFill>
              </a:rPr>
              <a:t>Implantacional</a:t>
            </a:r>
            <a:endParaRPr lang="es-ES" altLang="es-ES" sz="1400" b="1" dirty="0">
              <a:solidFill>
                <a:srgbClr val="000000"/>
              </a:solidFill>
            </a:endParaRPr>
          </a:p>
        </p:txBody>
      </p:sp>
      <p:sp>
        <p:nvSpPr>
          <p:cNvPr id="48" name="Rectangle 8">
            <a:extLst>
              <a:ext uri="{FF2B5EF4-FFF2-40B4-BE49-F238E27FC236}">
                <a16:creationId xmlns:a16="http://schemas.microsoft.com/office/drawing/2014/main" id="{DEADD8BC-9303-418D-9E9D-17716FDB4002}"/>
              </a:ext>
            </a:extLst>
          </p:cNvPr>
          <p:cNvSpPr>
            <a:spLocks noChangeArrowheads="1"/>
          </p:cNvSpPr>
          <p:nvPr/>
        </p:nvSpPr>
        <p:spPr bwMode="auto">
          <a:xfrm>
            <a:off x="4427984" y="5569902"/>
            <a:ext cx="2573982" cy="293080"/>
          </a:xfrm>
          <a:prstGeom prst="rect">
            <a:avLst/>
          </a:prstGeom>
          <a:no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1400" b="1" dirty="0">
                <a:solidFill>
                  <a:srgbClr val="000000"/>
                </a:solidFill>
              </a:rPr>
              <a:t>Aborto POST – </a:t>
            </a:r>
            <a:r>
              <a:rPr lang="es-ES" altLang="es-ES" sz="1400" b="1" dirty="0" err="1">
                <a:solidFill>
                  <a:srgbClr val="000000"/>
                </a:solidFill>
              </a:rPr>
              <a:t>Implantacional</a:t>
            </a:r>
            <a:endParaRPr lang="es-ES" altLang="es-ES" sz="1400" b="1" dirty="0">
              <a:solidFill>
                <a:srgbClr val="000000"/>
              </a:solidFill>
            </a:endParaRPr>
          </a:p>
        </p:txBody>
      </p:sp>
      <p:sp>
        <p:nvSpPr>
          <p:cNvPr id="49" name="Rectangle 9">
            <a:extLst>
              <a:ext uri="{FF2B5EF4-FFF2-40B4-BE49-F238E27FC236}">
                <a16:creationId xmlns:a16="http://schemas.microsoft.com/office/drawing/2014/main" id="{C92358EA-15C9-4B81-BB88-5AA7AB47E481}"/>
              </a:ext>
            </a:extLst>
          </p:cNvPr>
          <p:cNvSpPr>
            <a:spLocks noChangeArrowheads="1"/>
          </p:cNvSpPr>
          <p:nvPr/>
        </p:nvSpPr>
        <p:spPr bwMode="auto">
          <a:xfrm>
            <a:off x="3145124" y="6248400"/>
            <a:ext cx="2075877" cy="523220"/>
          </a:xfrm>
          <a:prstGeom prst="rect">
            <a:avLst/>
          </a:prstGeom>
          <a:noFill/>
          <a:ln w="9525">
            <a:noFill/>
            <a:miter lim="800000"/>
            <a:headEnd/>
            <a:tailEnd/>
          </a:ln>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1400" dirty="0"/>
              <a:t>Día 14 de vida del embrión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5" name="Rectangle 7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4034" name="5 Marcador de número de diapositiva">
            <a:extLst>
              <a:ext uri="{FF2B5EF4-FFF2-40B4-BE49-F238E27FC236}">
                <a16:creationId xmlns:a16="http://schemas.microsoft.com/office/drawing/2014/main" id="{3CB017EC-6C82-492F-9715-8CE754796D33}"/>
              </a:ext>
            </a:extLst>
          </p:cNvPr>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1DB7747F-5514-429D-905F-AB2A4751DE74}" type="slidenum">
              <a:rPr lang="es-ES" altLang="es-ES">
                <a:solidFill>
                  <a:srgbClr val="FFFFFF"/>
                </a:solidFill>
              </a:rPr>
              <a:pPr eaLnBrk="1" hangingPunct="1">
                <a:spcAft>
                  <a:spcPts val="600"/>
                </a:spcAft>
              </a:pPr>
              <a:t>40</a:t>
            </a:fld>
            <a:endParaRPr lang="es-ES" altLang="es-ES">
              <a:solidFill>
                <a:srgbClr val="FFFFFF"/>
              </a:solidFill>
            </a:endParaRPr>
          </a:p>
        </p:txBody>
      </p:sp>
      <p:sp>
        <p:nvSpPr>
          <p:cNvPr id="7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9" name="Freeform: Shape 7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4036" name="Rectangle 5">
            <a:extLst>
              <a:ext uri="{FF2B5EF4-FFF2-40B4-BE49-F238E27FC236}">
                <a16:creationId xmlns:a16="http://schemas.microsoft.com/office/drawing/2014/main" id="{9EFCDDDB-02C2-434D-A9BD-D5B7FB4FF129}"/>
              </a:ext>
            </a:extLst>
          </p:cNvPr>
          <p:cNvSpPr>
            <a:spLocks noGrp="1" noChangeArrowheads="1"/>
          </p:cNvSpPr>
          <p:nvPr>
            <p:ph type="title"/>
          </p:nvPr>
        </p:nvSpPr>
        <p:spPr>
          <a:xfrm>
            <a:off x="827484" y="452718"/>
            <a:ext cx="6710641" cy="1400530"/>
          </a:xfrm>
        </p:spPr>
        <p:txBody>
          <a:bodyPr anchor="ctr">
            <a:normAutofit/>
          </a:bodyPr>
          <a:lstStyle/>
          <a:p>
            <a:pPr eaLnBrk="1" hangingPunct="1">
              <a:lnSpc>
                <a:spcPct val="90000"/>
              </a:lnSpc>
            </a:pPr>
            <a:r>
              <a:rPr lang="es-ES" altLang="es-ES" sz="2300" b="1">
                <a:solidFill>
                  <a:srgbClr val="FFFFFF"/>
                </a:solidFill>
              </a:rPr>
              <a:t>POSIBLES ACCIONES PARA AYUDAR A LAS EMBARAZADAS CON PROBLEMAS Y A SUS HIJOS Y PROMOVER UNA CULTURA DE LA VIDA EN EUROPA</a:t>
            </a:r>
          </a:p>
        </p:txBody>
      </p:sp>
      <p:sp>
        <p:nvSpPr>
          <p:cNvPr id="44035" name="Rectangle 3">
            <a:extLst>
              <a:ext uri="{FF2B5EF4-FFF2-40B4-BE49-F238E27FC236}">
                <a16:creationId xmlns:a16="http://schemas.microsoft.com/office/drawing/2014/main" id="{4F746E3A-2EB8-44BF-8498-D331887951DD}"/>
              </a:ext>
            </a:extLst>
          </p:cNvPr>
          <p:cNvSpPr>
            <a:spLocks noGrp="1" noChangeArrowheads="1"/>
          </p:cNvSpPr>
          <p:nvPr>
            <p:ph idx="1"/>
          </p:nvPr>
        </p:nvSpPr>
        <p:spPr>
          <a:xfrm>
            <a:off x="827484" y="2763520"/>
            <a:ext cx="6709905" cy="3484879"/>
          </a:xfrm>
        </p:spPr>
        <p:txBody>
          <a:bodyPr>
            <a:normAutofit/>
          </a:bodyPr>
          <a:lstStyle/>
          <a:p>
            <a:pPr marL="609600" indent="-609600" eaLnBrk="1" hangingPunct="1">
              <a:buFontTx/>
              <a:buAutoNum type="arabicPeriod" startAt="2"/>
            </a:pPr>
            <a:r>
              <a:rPr lang="es-ES" altLang="es-ES" b="1"/>
              <a:t>Facilitar la reinserción social de estas madres</a:t>
            </a:r>
          </a:p>
          <a:p>
            <a:pPr marL="609600" indent="-609600" eaLnBrk="1" hangingPunct="1">
              <a:buFontTx/>
              <a:buAutoNum type="arabicPeriod" startAt="2"/>
            </a:pPr>
            <a:r>
              <a:rPr lang="es-ES" altLang="es-ES" b="1"/>
              <a:t>Difundir la cultura de la vida</a:t>
            </a:r>
          </a:p>
          <a:p>
            <a:pPr marL="609600" indent="-609600" eaLnBrk="1" hangingPunct="1">
              <a:buFontTx/>
              <a:buNone/>
            </a:pPr>
            <a:r>
              <a:rPr lang="es-ES" altLang="es-ES" b="1"/>
              <a:t>	3.1  Dirigiéndola especialmente a los   </a:t>
            </a:r>
          </a:p>
          <a:p>
            <a:pPr marL="609600" indent="-609600" eaLnBrk="1" hangingPunct="1">
              <a:buFontTx/>
              <a:buNone/>
            </a:pPr>
            <a:r>
              <a:rPr lang="es-ES" altLang="es-ES" b="1"/>
              <a:t>             jóvenes</a:t>
            </a:r>
          </a:p>
          <a:p>
            <a:pPr marL="609600" indent="-609600" eaLnBrk="1" hangingPunct="1">
              <a:buFontTx/>
              <a:buNone/>
            </a:pPr>
            <a:r>
              <a:rPr lang="es-ES" altLang="es-ES" b="1"/>
              <a:t>	3.2  Haciendo llegar a la sociedad la </a:t>
            </a:r>
          </a:p>
          <a:p>
            <a:pPr marL="609600" indent="-609600" eaLnBrk="1" hangingPunct="1">
              <a:buFontTx/>
              <a:buNone/>
            </a:pPr>
            <a:r>
              <a:rPr lang="es-ES" altLang="es-ES" b="1"/>
              <a:t>             realidad biológica de la vida </a:t>
            </a:r>
          </a:p>
          <a:p>
            <a:pPr marL="609600" indent="-609600" eaLnBrk="1" hangingPunct="1">
              <a:buFontTx/>
              <a:buNone/>
            </a:pPr>
            <a:r>
              <a:rPr lang="es-ES" altLang="es-ES" b="1"/>
              <a:t>             intrauterina utilizando para ello las </a:t>
            </a:r>
          </a:p>
          <a:p>
            <a:pPr marL="609600" indent="-609600" eaLnBrk="1" hangingPunct="1">
              <a:buFontTx/>
              <a:buNone/>
            </a:pPr>
            <a:r>
              <a:rPr lang="es-ES" altLang="es-ES" b="1"/>
              <a:t>             nuevas tecnologías</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5061" name="Rectangle 6">
            <a:extLst>
              <a:ext uri="{FF2B5EF4-FFF2-40B4-BE49-F238E27FC236}">
                <a16:creationId xmlns:a16="http://schemas.microsoft.com/office/drawing/2014/main" id="{0187C913-4C01-44F6-956D-DB0D226DA9FB}"/>
              </a:ext>
            </a:extLst>
          </p:cNvPr>
          <p:cNvSpPr>
            <a:spLocks noGrp="1" noChangeArrowheads="1"/>
          </p:cNvSpPr>
          <p:nvPr>
            <p:ph type="title"/>
          </p:nvPr>
        </p:nvSpPr>
        <p:spPr>
          <a:xfrm>
            <a:off x="6000627" y="1325880"/>
            <a:ext cx="2657598" cy="3066507"/>
          </a:xfrm>
        </p:spPr>
        <p:txBody>
          <a:bodyPr vert="horz" lIns="91440" tIns="45720" rIns="91440" bIns="45720" rtlCol="0" anchor="b">
            <a:normAutofit/>
          </a:bodyPr>
          <a:lstStyle/>
          <a:p>
            <a:pPr defTabSz="457200">
              <a:lnSpc>
                <a:spcPct val="90000"/>
              </a:lnSpc>
            </a:pPr>
            <a:r>
              <a:rPr lang="en-US" altLang="es-ES" sz="2000">
                <a:solidFill>
                  <a:srgbClr val="EBEBEB"/>
                </a:solidFill>
              </a:rPr>
              <a:t>POSIBLES ACCIONES PARA AYUDAR A LAS EMBARAZADAS CON PROBLEMAS Y A SUS HIJOS Y PROMOVER UNA CULTURA DE LA VIDA EN EUROPA</a:t>
            </a:r>
          </a:p>
        </p:txBody>
      </p:sp>
      <p:sp>
        <p:nvSpPr>
          <p:cNvPr id="45060" name="Rectangle 3">
            <a:extLst>
              <a:ext uri="{FF2B5EF4-FFF2-40B4-BE49-F238E27FC236}">
                <a16:creationId xmlns:a16="http://schemas.microsoft.com/office/drawing/2014/main" id="{6EF0B8E2-FAC0-4C32-94EF-B85020ACD454}"/>
              </a:ext>
            </a:extLst>
          </p:cNvPr>
          <p:cNvSpPr>
            <a:spLocks noGrp="1" noChangeArrowheads="1"/>
          </p:cNvSpPr>
          <p:nvPr>
            <p:ph idx="1"/>
          </p:nvPr>
        </p:nvSpPr>
        <p:spPr>
          <a:xfrm>
            <a:off x="5979852" y="4588329"/>
            <a:ext cx="2678373" cy="1621508"/>
          </a:xfrm>
        </p:spPr>
        <p:txBody>
          <a:bodyPr vert="horz" lIns="91440" tIns="45720" rIns="91440" bIns="45720" rtlCol="0" anchor="t">
            <a:normAutofit/>
          </a:bodyPr>
          <a:lstStyle/>
          <a:p>
            <a:pPr marL="0" indent="0" defTabSz="457200">
              <a:buNone/>
            </a:pPr>
            <a:r>
              <a:rPr lang="en-US" altLang="es-ES" sz="1600" cap="all">
                <a:solidFill>
                  <a:schemeClr val="tx2">
                    <a:lumMod val="40000"/>
                    <a:lumOff val="60000"/>
                  </a:schemeClr>
                </a:solidFill>
              </a:rPr>
              <a:t>Aumentando la presencia social, especialmente en la calle</a:t>
            </a:r>
          </a:p>
        </p:txBody>
      </p:sp>
      <p:sp>
        <p:nvSpPr>
          <p:cNvPr id="45058" name="5 Marcador de número de diapositiva">
            <a:extLst>
              <a:ext uri="{FF2B5EF4-FFF2-40B4-BE49-F238E27FC236}">
                <a16:creationId xmlns:a16="http://schemas.microsoft.com/office/drawing/2014/main" id="{3864F4E6-43B8-4A90-AB50-D711EE9EA8B0}"/>
              </a:ext>
            </a:extLst>
          </p:cNvPr>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EB333A8A-9FC6-44BE-BC2B-B9C12499EB36}" type="slidenum">
              <a:rPr lang="en-US" altLang="es-ES" sz="2800">
                <a:solidFill>
                  <a:srgbClr val="FFFFFF"/>
                </a:solidFill>
                <a:latin typeface="+mn-lt"/>
              </a:rPr>
              <a:pPr eaLnBrk="1" hangingPunct="1">
                <a:spcAft>
                  <a:spcPts val="600"/>
                </a:spcAft>
              </a:pPr>
              <a:t>41</a:t>
            </a:fld>
            <a:endParaRPr lang="en-US" altLang="es-ES" sz="2800">
              <a:solidFill>
                <a:srgbClr val="FFFFFF"/>
              </a:solidFill>
              <a:latin typeface="+mn-lt"/>
            </a:endParaRPr>
          </a:p>
        </p:txBody>
      </p:sp>
      <p:pic>
        <p:nvPicPr>
          <p:cNvPr id="45059" name="Picture 4" descr="816533">
            <a:extLst>
              <a:ext uri="{FF2B5EF4-FFF2-40B4-BE49-F238E27FC236}">
                <a16:creationId xmlns:a16="http://schemas.microsoft.com/office/drawing/2014/main" id="{A97ED901-C8B6-4DB6-8881-7B24AB180C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4"/>
          <a:stretch/>
        </p:blipFill>
        <p:spPr bwMode="auto">
          <a:xfrm>
            <a:off x="20" y="10"/>
            <a:ext cx="5819935" cy="6857991"/>
          </a:xfrm>
          <a:custGeom>
            <a:avLst/>
            <a:gdLst>
              <a:gd name="connsiteX0" fmla="*/ 0 w 7759940"/>
              <a:gd name="connsiteY0" fmla="*/ 0 h 6858001"/>
              <a:gd name="connsiteX1" fmla="*/ 1296537 w 7759940"/>
              <a:gd name="connsiteY1" fmla="*/ 0 h 6858001"/>
              <a:gd name="connsiteX2" fmla="*/ 1296537 w 7759940"/>
              <a:gd name="connsiteY2" fmla="*/ 1 h 6858001"/>
              <a:gd name="connsiteX3" fmla="*/ 6415225 w 7759940"/>
              <a:gd name="connsiteY3" fmla="*/ 1 h 6858001"/>
              <a:gd name="connsiteX4" fmla="*/ 6415225 w 7759940"/>
              <a:gd name="connsiteY4" fmla="*/ 0 h 6858001"/>
              <a:gd name="connsiteX5" fmla="*/ 7758763 w 7759940"/>
              <a:gd name="connsiteY5" fmla="*/ 0 h 6858001"/>
              <a:gd name="connsiteX6" fmla="*/ 7733718 w 7759940"/>
              <a:gd name="connsiteY6" fmla="*/ 155677 h 6858001"/>
              <a:gd name="connsiteX7" fmla="*/ 7709849 w 7759940"/>
              <a:gd name="connsiteY7" fmla="*/ 310668 h 6858001"/>
              <a:gd name="connsiteX8" fmla="*/ 7686485 w 7759940"/>
              <a:gd name="connsiteY8" fmla="*/ 466344 h 6858001"/>
              <a:gd name="connsiteX9" fmla="*/ 7666482 w 7759940"/>
              <a:gd name="connsiteY9" fmla="*/ 622707 h 6858001"/>
              <a:gd name="connsiteX10" fmla="*/ 7646311 w 7759940"/>
              <a:gd name="connsiteY10" fmla="*/ 778383 h 6858001"/>
              <a:gd name="connsiteX11" fmla="*/ 7627485 w 7759940"/>
              <a:gd name="connsiteY11" fmla="*/ 934746 h 6858001"/>
              <a:gd name="connsiteX12" fmla="*/ 7611349 w 7759940"/>
              <a:gd name="connsiteY12" fmla="*/ 1089051 h 6858001"/>
              <a:gd name="connsiteX13" fmla="*/ 7596053 w 7759940"/>
              <a:gd name="connsiteY13" fmla="*/ 1245413 h 6858001"/>
              <a:gd name="connsiteX14" fmla="*/ 7582101 w 7759940"/>
              <a:gd name="connsiteY14" fmla="*/ 1401090 h 6858001"/>
              <a:gd name="connsiteX15" fmla="*/ 7569999 w 7759940"/>
              <a:gd name="connsiteY15" fmla="*/ 1554023 h 6858001"/>
              <a:gd name="connsiteX16" fmla="*/ 7557896 w 7759940"/>
              <a:gd name="connsiteY16" fmla="*/ 1709014 h 6858001"/>
              <a:gd name="connsiteX17" fmla="*/ 7547811 w 7759940"/>
              <a:gd name="connsiteY17" fmla="*/ 1861947 h 6858001"/>
              <a:gd name="connsiteX18" fmla="*/ 7539911 w 7759940"/>
              <a:gd name="connsiteY18" fmla="*/ 2014881 h 6858001"/>
              <a:gd name="connsiteX19" fmla="*/ 7531674 w 7759940"/>
              <a:gd name="connsiteY19" fmla="*/ 2167128 h 6858001"/>
              <a:gd name="connsiteX20" fmla="*/ 7524783 w 7759940"/>
              <a:gd name="connsiteY20" fmla="*/ 2318004 h 6858001"/>
              <a:gd name="connsiteX21" fmla="*/ 7519908 w 7759940"/>
              <a:gd name="connsiteY21" fmla="*/ 2467509 h 6858001"/>
              <a:gd name="connsiteX22" fmla="*/ 7515706 w 7759940"/>
              <a:gd name="connsiteY22" fmla="*/ 2617013 h 6858001"/>
              <a:gd name="connsiteX23" fmla="*/ 7511672 w 7759940"/>
              <a:gd name="connsiteY23" fmla="*/ 2765146 h 6858001"/>
              <a:gd name="connsiteX24" fmla="*/ 7509823 w 7759940"/>
              <a:gd name="connsiteY24" fmla="*/ 2911221 h 6858001"/>
              <a:gd name="connsiteX25" fmla="*/ 7507806 w 7759940"/>
              <a:gd name="connsiteY25" fmla="*/ 3057297 h 6858001"/>
              <a:gd name="connsiteX26" fmla="*/ 7506797 w 7759940"/>
              <a:gd name="connsiteY26" fmla="*/ 3201315 h 6858001"/>
              <a:gd name="connsiteX27" fmla="*/ 7507806 w 7759940"/>
              <a:gd name="connsiteY27" fmla="*/ 3343961 h 6858001"/>
              <a:gd name="connsiteX28" fmla="*/ 7507806 w 7759940"/>
              <a:gd name="connsiteY28" fmla="*/ 3485236 h 6858001"/>
              <a:gd name="connsiteX29" fmla="*/ 7509823 w 7759940"/>
              <a:gd name="connsiteY29" fmla="*/ 3625139 h 6858001"/>
              <a:gd name="connsiteX30" fmla="*/ 7512848 w 7759940"/>
              <a:gd name="connsiteY30" fmla="*/ 3762299 h 6858001"/>
              <a:gd name="connsiteX31" fmla="*/ 7515706 w 7759940"/>
              <a:gd name="connsiteY31" fmla="*/ 3898087 h 6858001"/>
              <a:gd name="connsiteX32" fmla="*/ 7518900 w 7759940"/>
              <a:gd name="connsiteY32" fmla="*/ 4031133 h 6858001"/>
              <a:gd name="connsiteX33" fmla="*/ 7523774 w 7759940"/>
              <a:gd name="connsiteY33" fmla="*/ 4163492 h 6858001"/>
              <a:gd name="connsiteX34" fmla="*/ 7528985 w 7759940"/>
              <a:gd name="connsiteY34" fmla="*/ 4293793 h 6858001"/>
              <a:gd name="connsiteX35" fmla="*/ 7533691 w 7759940"/>
              <a:gd name="connsiteY35" fmla="*/ 4421352 h 6858001"/>
              <a:gd name="connsiteX36" fmla="*/ 7546971 w 7759940"/>
              <a:gd name="connsiteY36" fmla="*/ 4670298 h 6858001"/>
              <a:gd name="connsiteX37" fmla="*/ 7561090 w 7759940"/>
              <a:gd name="connsiteY37" fmla="*/ 4908956 h 6858001"/>
              <a:gd name="connsiteX38" fmla="*/ 7575882 w 7759940"/>
              <a:gd name="connsiteY38" fmla="*/ 5138013 h 6858001"/>
              <a:gd name="connsiteX39" fmla="*/ 7592187 w 7759940"/>
              <a:gd name="connsiteY39" fmla="*/ 5354726 h 6858001"/>
              <a:gd name="connsiteX40" fmla="*/ 7609164 w 7759940"/>
              <a:gd name="connsiteY40" fmla="*/ 5561838 h 6858001"/>
              <a:gd name="connsiteX41" fmla="*/ 7627485 w 7759940"/>
              <a:gd name="connsiteY41" fmla="*/ 5753862 h 6858001"/>
              <a:gd name="connsiteX42" fmla="*/ 7645471 w 7759940"/>
              <a:gd name="connsiteY42" fmla="*/ 5934227 h 6858001"/>
              <a:gd name="connsiteX43" fmla="*/ 7663456 w 7759940"/>
              <a:gd name="connsiteY43" fmla="*/ 6100191 h 6858001"/>
              <a:gd name="connsiteX44" fmla="*/ 7680433 w 7759940"/>
              <a:gd name="connsiteY44" fmla="*/ 6252438 h 6858001"/>
              <a:gd name="connsiteX45" fmla="*/ 7696570 w 7759940"/>
              <a:gd name="connsiteY45" fmla="*/ 6387541 h 6858001"/>
              <a:gd name="connsiteX46" fmla="*/ 7711866 w 7759940"/>
              <a:gd name="connsiteY46" fmla="*/ 6509613 h 6858001"/>
              <a:gd name="connsiteX47" fmla="*/ 7724641 w 7759940"/>
              <a:gd name="connsiteY47" fmla="*/ 6612483 h 6858001"/>
              <a:gd name="connsiteX48" fmla="*/ 7736743 w 7759940"/>
              <a:gd name="connsiteY48" fmla="*/ 6698894 h 6858001"/>
              <a:gd name="connsiteX49" fmla="*/ 7754057 w 7759940"/>
              <a:gd name="connsiteY49" fmla="*/ 6817538 h 6858001"/>
              <a:gd name="connsiteX50" fmla="*/ 7759940 w 7759940"/>
              <a:gd name="connsiteY50" fmla="*/ 6858000 h 6858001"/>
              <a:gd name="connsiteX51" fmla="*/ 6854586 w 7759940"/>
              <a:gd name="connsiteY51" fmla="*/ 6858000 h 6858001"/>
              <a:gd name="connsiteX52" fmla="*/ 6854586 w 7759940"/>
              <a:gd name="connsiteY52" fmla="*/ 6858001 h 6858001"/>
              <a:gd name="connsiteX53" fmla="*/ 764022 w 7759940"/>
              <a:gd name="connsiteY53" fmla="*/ 6858001 h 6858001"/>
              <a:gd name="connsiteX54" fmla="*/ 764022 w 7759940"/>
              <a:gd name="connsiteY54" fmla="*/ 6858000 h 6858001"/>
              <a:gd name="connsiteX55" fmla="*/ 0 w 7759940"/>
              <a:gd name="connsiteY5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5" name="Rectangle 7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6082" name="5 Marcador de número de diapositiva">
            <a:extLst>
              <a:ext uri="{FF2B5EF4-FFF2-40B4-BE49-F238E27FC236}">
                <a16:creationId xmlns:a16="http://schemas.microsoft.com/office/drawing/2014/main" id="{34035EA4-56FC-4AD8-BB89-06569F9065B2}"/>
              </a:ext>
            </a:extLst>
          </p:cNvPr>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ECAEE3D9-1A97-4E66-A266-37C14E2AE84F}" type="slidenum">
              <a:rPr lang="es-ES" altLang="es-ES">
                <a:solidFill>
                  <a:srgbClr val="FFFFFF"/>
                </a:solidFill>
              </a:rPr>
              <a:pPr eaLnBrk="1" hangingPunct="1">
                <a:spcAft>
                  <a:spcPts val="600"/>
                </a:spcAft>
              </a:pPr>
              <a:t>42</a:t>
            </a:fld>
            <a:endParaRPr lang="es-ES" altLang="es-ES">
              <a:solidFill>
                <a:srgbClr val="FFFFFF"/>
              </a:solidFill>
            </a:endParaRPr>
          </a:p>
        </p:txBody>
      </p:sp>
      <p:sp>
        <p:nvSpPr>
          <p:cNvPr id="7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9" name="Freeform: Shape 7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6084" name="Rectangle 3">
            <a:extLst>
              <a:ext uri="{FF2B5EF4-FFF2-40B4-BE49-F238E27FC236}">
                <a16:creationId xmlns:a16="http://schemas.microsoft.com/office/drawing/2014/main" id="{1495A031-4170-4100-964E-2CDE0008C2DC}"/>
              </a:ext>
            </a:extLst>
          </p:cNvPr>
          <p:cNvSpPr>
            <a:spLocks noGrp="1" noChangeArrowheads="1"/>
          </p:cNvSpPr>
          <p:nvPr>
            <p:ph type="title"/>
          </p:nvPr>
        </p:nvSpPr>
        <p:spPr>
          <a:xfrm>
            <a:off x="827484" y="452718"/>
            <a:ext cx="6710641" cy="1400530"/>
          </a:xfrm>
        </p:spPr>
        <p:txBody>
          <a:bodyPr anchor="ctr">
            <a:normAutofit/>
          </a:bodyPr>
          <a:lstStyle/>
          <a:p>
            <a:pPr eaLnBrk="1" hangingPunct="1">
              <a:lnSpc>
                <a:spcPct val="90000"/>
              </a:lnSpc>
            </a:pPr>
            <a:r>
              <a:rPr lang="es-ES" altLang="es-ES" sz="2300" b="1">
                <a:solidFill>
                  <a:srgbClr val="FFFFFF"/>
                </a:solidFill>
              </a:rPr>
              <a:t>POSIBLES ACCIONES PARA AYUDAR A LAS EMBARAZADAS CON PROBLEMAS Y A SUS HIJOS Y PROMOVER UNA CULTURA DE LA VIDA EN EUROPA</a:t>
            </a:r>
          </a:p>
        </p:txBody>
      </p:sp>
      <p:sp>
        <p:nvSpPr>
          <p:cNvPr id="46083" name="Rectangle 2">
            <a:extLst>
              <a:ext uri="{FF2B5EF4-FFF2-40B4-BE49-F238E27FC236}">
                <a16:creationId xmlns:a16="http://schemas.microsoft.com/office/drawing/2014/main" id="{8B43201A-DFCF-41FE-BBA0-558FAADFC7A0}"/>
              </a:ext>
            </a:extLst>
          </p:cNvPr>
          <p:cNvSpPr>
            <a:spLocks noGrp="1" noChangeArrowheads="1"/>
          </p:cNvSpPr>
          <p:nvPr>
            <p:ph idx="1"/>
          </p:nvPr>
        </p:nvSpPr>
        <p:spPr>
          <a:xfrm>
            <a:off x="827484" y="2763520"/>
            <a:ext cx="6709905" cy="3484879"/>
          </a:xfrm>
        </p:spPr>
        <p:txBody>
          <a:bodyPr>
            <a:normAutofit/>
          </a:bodyPr>
          <a:lstStyle/>
          <a:p>
            <a:pPr marL="609600" indent="-609600" eaLnBrk="1" hangingPunct="1">
              <a:lnSpc>
                <a:spcPct val="90000"/>
              </a:lnSpc>
              <a:buFontTx/>
              <a:buAutoNum type="arabicPeriod" startAt="5"/>
            </a:pPr>
            <a:r>
              <a:rPr lang="es-ES" altLang="es-ES" sz="1100" b="1"/>
              <a:t>Presencia activa en los medios de comunicación social y en los foros culturales</a:t>
            </a:r>
          </a:p>
          <a:p>
            <a:pPr marL="609600" indent="-609600" eaLnBrk="1" hangingPunct="1">
              <a:lnSpc>
                <a:spcPct val="90000"/>
              </a:lnSpc>
              <a:buFontTx/>
              <a:buAutoNum type="arabicPeriod" startAt="5"/>
            </a:pPr>
            <a:r>
              <a:rPr lang="es-ES" altLang="es-ES" sz="1100" b="1"/>
              <a:t>Unificar la celebración del día de la vida en toda Europa el 25 de marzo</a:t>
            </a:r>
          </a:p>
          <a:p>
            <a:pPr marL="609600" indent="-609600" eaLnBrk="1" hangingPunct="1">
              <a:lnSpc>
                <a:spcPct val="90000"/>
              </a:lnSpc>
              <a:buFontTx/>
              <a:buNone/>
            </a:pPr>
            <a:r>
              <a:rPr lang="es-ES" altLang="es-ES" sz="1100" b="1"/>
              <a:t>7.	Acción política</a:t>
            </a:r>
          </a:p>
          <a:p>
            <a:pPr marL="609600" indent="-609600" eaLnBrk="1" hangingPunct="1">
              <a:lnSpc>
                <a:spcPct val="90000"/>
              </a:lnSpc>
              <a:buFontTx/>
              <a:buNone/>
            </a:pPr>
            <a:r>
              <a:rPr lang="es-ES" altLang="es-ES" sz="1100" b="1"/>
              <a:t>	7.1  Dando información Provida a los políticos con capacidad </a:t>
            </a:r>
          </a:p>
          <a:p>
            <a:pPr marL="609600" indent="-609600" eaLnBrk="1" hangingPunct="1">
              <a:lnSpc>
                <a:spcPct val="90000"/>
              </a:lnSpc>
              <a:buFontTx/>
              <a:buNone/>
            </a:pPr>
            <a:r>
              <a:rPr lang="es-ES" altLang="es-ES" sz="1100" b="1"/>
              <a:t>               de decidir</a:t>
            </a:r>
          </a:p>
          <a:p>
            <a:pPr marL="609600" indent="-609600" eaLnBrk="1" hangingPunct="1">
              <a:lnSpc>
                <a:spcPct val="90000"/>
              </a:lnSpc>
              <a:buFontTx/>
              <a:buNone/>
            </a:pPr>
            <a:r>
              <a:rPr lang="es-ES" altLang="es-ES" sz="1100" b="1"/>
              <a:t>	7.2  Hacer llegar a las Instituciones Europeas informes para </a:t>
            </a:r>
          </a:p>
          <a:p>
            <a:pPr marL="609600" indent="-609600" eaLnBrk="1" hangingPunct="1">
              <a:lnSpc>
                <a:spcPct val="90000"/>
              </a:lnSpc>
              <a:buFontTx/>
              <a:buNone/>
            </a:pPr>
            <a:r>
              <a:rPr lang="es-ES" altLang="es-ES" sz="1100" b="1"/>
              <a:t>                defender la vida humana técnicamente bien preparados</a:t>
            </a:r>
          </a:p>
          <a:p>
            <a:pPr marL="609600" indent="-609600" eaLnBrk="1" hangingPunct="1">
              <a:lnSpc>
                <a:spcPct val="90000"/>
              </a:lnSpc>
              <a:buFontTx/>
              <a:buNone/>
            </a:pPr>
            <a:r>
              <a:rPr lang="es-ES" altLang="es-ES" sz="1100" b="1"/>
              <a:t>	7.3  Tratando de participar en foros europeos en donde </a:t>
            </a:r>
          </a:p>
          <a:p>
            <a:pPr marL="609600" indent="-609600" eaLnBrk="1" hangingPunct="1">
              <a:lnSpc>
                <a:spcPct val="90000"/>
              </a:lnSpc>
              <a:buFontTx/>
              <a:buNone/>
            </a:pPr>
            <a:r>
              <a:rPr lang="es-ES" altLang="es-ES" sz="1100" b="1"/>
              <a:t>                se decide el entramado legal que afecta a estos </a:t>
            </a:r>
          </a:p>
          <a:p>
            <a:pPr marL="609600" indent="-609600" eaLnBrk="1" hangingPunct="1">
              <a:lnSpc>
                <a:spcPct val="90000"/>
              </a:lnSpc>
              <a:buFontTx/>
              <a:buNone/>
            </a:pPr>
            <a:r>
              <a:rPr lang="es-ES" altLang="es-ES" sz="1100" b="1"/>
              <a:t>                problemas</a:t>
            </a:r>
          </a:p>
          <a:p>
            <a:pPr marL="609600" indent="-609600" eaLnBrk="1" hangingPunct="1">
              <a:lnSpc>
                <a:spcPct val="90000"/>
              </a:lnSpc>
              <a:buFontTx/>
              <a:buNone/>
            </a:pPr>
            <a:r>
              <a:rPr lang="es-ES" altLang="es-ES" sz="1100" b="1"/>
              <a:t>         7.4  Promoviendo leyes favorables a la vida</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4" name="Rectangle 7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8" name="Freeform: Shape 7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7106" name="1 Título">
            <a:extLst>
              <a:ext uri="{FF2B5EF4-FFF2-40B4-BE49-F238E27FC236}">
                <a16:creationId xmlns:a16="http://schemas.microsoft.com/office/drawing/2014/main" id="{6BCC585A-CF54-4658-8223-33826F2D6322}"/>
              </a:ext>
            </a:extLst>
          </p:cNvPr>
          <p:cNvSpPr>
            <a:spLocks noGrp="1"/>
          </p:cNvSpPr>
          <p:nvPr>
            <p:ph type="title"/>
          </p:nvPr>
        </p:nvSpPr>
        <p:spPr>
          <a:xfrm>
            <a:off x="827484" y="452718"/>
            <a:ext cx="6710641" cy="1400530"/>
          </a:xfrm>
        </p:spPr>
        <p:txBody>
          <a:bodyPr anchor="ctr">
            <a:normAutofit/>
          </a:bodyPr>
          <a:lstStyle/>
          <a:p>
            <a:pPr eaLnBrk="1" hangingPunct="1"/>
            <a:r>
              <a:rPr lang="es-ES" altLang="es-ES" sz="3900" b="1">
                <a:solidFill>
                  <a:srgbClr val="FFFFFF"/>
                </a:solidFill>
              </a:rPr>
              <a:t>PROGRAMA + VIDA DE LA COMUNIDAD VALENCIANA</a:t>
            </a:r>
          </a:p>
        </p:txBody>
      </p:sp>
      <p:sp>
        <p:nvSpPr>
          <p:cNvPr id="47107" name="2 Marcador de contenido">
            <a:extLst>
              <a:ext uri="{FF2B5EF4-FFF2-40B4-BE49-F238E27FC236}">
                <a16:creationId xmlns:a16="http://schemas.microsoft.com/office/drawing/2014/main" id="{764FE9EC-6848-4162-A523-2BAD1494D77C}"/>
              </a:ext>
            </a:extLst>
          </p:cNvPr>
          <p:cNvSpPr>
            <a:spLocks noGrp="1"/>
          </p:cNvSpPr>
          <p:nvPr>
            <p:ph idx="1"/>
          </p:nvPr>
        </p:nvSpPr>
        <p:spPr>
          <a:xfrm>
            <a:off x="827484" y="2763520"/>
            <a:ext cx="6709905" cy="3484879"/>
          </a:xfrm>
        </p:spPr>
        <p:txBody>
          <a:bodyPr>
            <a:normAutofit/>
          </a:bodyPr>
          <a:lstStyle/>
          <a:p>
            <a:pPr marL="609600" indent="-609600" eaLnBrk="1" hangingPunct="1">
              <a:buFontTx/>
              <a:buAutoNum type="arabicPeriod"/>
            </a:pPr>
            <a:r>
              <a:rPr lang="es-ES" altLang="es-ES" b="1"/>
              <a:t>Reconocimiento de la vida humana desde el momento de la fecundación, concediendo al no nacido todos los beneficios sociales y ayudas en los individuos adultos.</a:t>
            </a:r>
          </a:p>
          <a:p>
            <a:pPr marL="609600" indent="-609600" eaLnBrk="1" hangingPunct="1">
              <a:buFontTx/>
              <a:buAutoNum type="arabicPeriod"/>
            </a:pPr>
            <a:r>
              <a:rPr lang="es-ES" altLang="es-ES" b="1"/>
              <a:t>Prioridad de la mujer gestante para optar a las ayudas sociales del Gobierno Valenciano</a:t>
            </a:r>
          </a:p>
          <a:p>
            <a:pPr marL="609600" indent="-609600" eaLnBrk="1" hangingPunct="1">
              <a:buFontTx/>
              <a:buAutoNum type="arabicPeriod"/>
            </a:pPr>
            <a:r>
              <a:rPr lang="es-ES" altLang="es-ES" b="1"/>
              <a:t>Derecho a la información de la madre gestante de todas las ayudas gubernamentales que puedan favorecerla</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5 Marcador de número de diapositiva">
            <a:extLst>
              <a:ext uri="{FF2B5EF4-FFF2-40B4-BE49-F238E27FC236}">
                <a16:creationId xmlns:a16="http://schemas.microsoft.com/office/drawing/2014/main" id="{75EF2D93-23A9-4EFD-B912-90663BFB5AAB}"/>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5EFA32A-4845-4FFA-B7A3-D2313E60458C}" type="slidenum">
              <a:rPr lang="es-ES" altLang="es-ES" sz="1400"/>
              <a:pPr algn="r" eaLnBrk="1" hangingPunct="1"/>
              <a:t>44</a:t>
            </a:fld>
            <a:endParaRPr lang="es-ES" altLang="es-ES" sz="1400"/>
          </a:p>
        </p:txBody>
      </p:sp>
      <p:sp>
        <p:nvSpPr>
          <p:cNvPr id="48131" name="Rectangle 2">
            <a:extLst>
              <a:ext uri="{FF2B5EF4-FFF2-40B4-BE49-F238E27FC236}">
                <a16:creationId xmlns:a16="http://schemas.microsoft.com/office/drawing/2014/main" id="{D15E0BAB-61D5-4623-8199-DF82CDEDEF94}"/>
              </a:ext>
            </a:extLst>
          </p:cNvPr>
          <p:cNvSpPr>
            <a:spLocks noGrp="1" noChangeArrowheads="1"/>
          </p:cNvSpPr>
          <p:nvPr>
            <p:ph type="title"/>
          </p:nvPr>
        </p:nvSpPr>
        <p:spPr/>
        <p:txBody>
          <a:bodyPr/>
          <a:lstStyle/>
          <a:p>
            <a:r>
              <a:rPr lang="es-ES" altLang="es-ES" dirty="0"/>
              <a:t>DESAFÍOS, OPORTUNIDADES Y ESTRATEGIAS</a:t>
            </a:r>
          </a:p>
        </p:txBody>
      </p:sp>
      <p:sp>
        <p:nvSpPr>
          <p:cNvPr id="48132" name="Rectangle 3">
            <a:extLst>
              <a:ext uri="{FF2B5EF4-FFF2-40B4-BE49-F238E27FC236}">
                <a16:creationId xmlns:a16="http://schemas.microsoft.com/office/drawing/2014/main" id="{90BE243D-937F-4B67-9E84-795364BB7CEB}"/>
              </a:ext>
            </a:extLst>
          </p:cNvPr>
          <p:cNvSpPr>
            <a:spLocks noGrp="1" noChangeArrowheads="1"/>
          </p:cNvSpPr>
          <p:nvPr>
            <p:ph idx="1"/>
          </p:nvPr>
        </p:nvSpPr>
        <p:spPr/>
        <p:txBody>
          <a:bodyPr/>
          <a:lstStyle/>
          <a:p>
            <a:r>
              <a:rPr lang="es-ES" altLang="es-ES"/>
              <a:t>Seguir aportando datos científicos de que la vida humana se inicia con la fecundación</a:t>
            </a:r>
          </a:p>
          <a:p>
            <a:r>
              <a:rPr lang="es-ES" altLang="es-ES"/>
              <a:t>Confirmar desde una vertiente antropológica, filosófica, teológica y jurídica el carácter personal de esa vida humana naciente</a:t>
            </a:r>
          </a:p>
          <a:p>
            <a:r>
              <a:rPr lang="es-ES" altLang="es-ES"/>
              <a:t>Concienciar a la sociedad, incluidos los ambientes eclesiales, sobre la realidad y gravedad del aborto pre-implantatorio, especialmente del DIU</a:t>
            </a:r>
          </a:p>
        </p:txBody>
      </p:sp>
      <p:sp>
        <p:nvSpPr>
          <p:cNvPr id="48133" name="Rectangle 4">
            <a:extLst>
              <a:ext uri="{FF2B5EF4-FFF2-40B4-BE49-F238E27FC236}">
                <a16:creationId xmlns:a16="http://schemas.microsoft.com/office/drawing/2014/main" id="{7E83C09B-2A3E-4D22-8DC6-9535C99F5FF1}"/>
              </a:ext>
            </a:extLst>
          </p:cNvPr>
          <p:cNvSpPr>
            <a:spLocks noChangeArrowheads="1"/>
          </p:cNvSpPr>
          <p:nvPr/>
        </p:nvSpPr>
        <p:spPr bwMode="auto">
          <a:xfrm>
            <a:off x="1619250" y="1773238"/>
            <a:ext cx="5975350" cy="574675"/>
          </a:xfrm>
          <a:prstGeom prst="rect">
            <a:avLst/>
          </a:prstGeom>
          <a:solidFill>
            <a:srgbClr val="8BF10F"/>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000" b="1"/>
              <a:t>ABORTO PRE-IMPLANTACIONAL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0335D10A-5BEB-4E0E-972D-369B0B806AFA}"/>
              </a:ext>
            </a:extLst>
          </p:cNvPr>
          <p:cNvSpPr>
            <a:spLocks noGrp="1" noChangeArrowheads="1"/>
          </p:cNvSpPr>
          <p:nvPr>
            <p:ph type="title"/>
          </p:nvPr>
        </p:nvSpPr>
        <p:spPr/>
        <p:txBody>
          <a:bodyPr/>
          <a:lstStyle/>
          <a:p>
            <a:r>
              <a:rPr lang="es-ES" altLang="es-ES"/>
              <a:t> </a:t>
            </a:r>
          </a:p>
        </p:txBody>
      </p:sp>
      <p:sp>
        <p:nvSpPr>
          <p:cNvPr id="49156" name="Rectangle 3">
            <a:extLst>
              <a:ext uri="{FF2B5EF4-FFF2-40B4-BE49-F238E27FC236}">
                <a16:creationId xmlns:a16="http://schemas.microsoft.com/office/drawing/2014/main" id="{F97D7A75-A83C-4549-BAA3-E8BD6704DC9E}"/>
              </a:ext>
            </a:extLst>
          </p:cNvPr>
          <p:cNvSpPr>
            <a:spLocks noGrp="1" noChangeArrowheads="1"/>
          </p:cNvSpPr>
          <p:nvPr>
            <p:ph idx="1"/>
          </p:nvPr>
        </p:nvSpPr>
        <p:spPr/>
        <p:txBody>
          <a:bodyPr>
            <a:normAutofit fontScale="92500" lnSpcReduction="20000"/>
          </a:bodyPr>
          <a:lstStyle/>
          <a:p>
            <a:r>
              <a:rPr lang="es-ES" altLang="es-ES"/>
              <a:t>Conocer mejor los mecanismos de acción de los medios contraceptivos y de los utilizados en la contracepción de emergencia para determinar si tienen carácter abortivo</a:t>
            </a:r>
          </a:p>
          <a:p>
            <a:r>
              <a:rPr lang="es-ES" altLang="es-ES"/>
              <a:t>Determinar la destrucción de embriones humanos que las nuevas técnicas de experimentación biomédica, especialmente la utilización de células madre embrionarias conlleva</a:t>
            </a:r>
          </a:p>
          <a:p>
            <a:r>
              <a:rPr lang="es-ES" altLang="es-ES"/>
              <a:t>Recordar la inexorable pérdida de embriones humanos que va unida al uso de las técnicas de reproducción asistida, diagnóstico genético pre-implantacional y sobretodo a la producción de bebés-medicamento, pues no hay que olvidar que la eficiencia de estos últimos es aproximadamente del 2 %</a:t>
            </a:r>
          </a:p>
        </p:txBody>
      </p:sp>
      <p:sp>
        <p:nvSpPr>
          <p:cNvPr id="49154" name="5 Marcador de número de diapositiva">
            <a:extLst>
              <a:ext uri="{FF2B5EF4-FFF2-40B4-BE49-F238E27FC236}">
                <a16:creationId xmlns:a16="http://schemas.microsoft.com/office/drawing/2014/main" id="{F88C43EF-1DB8-44F1-98C0-115F9E4AE70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D0D1A2-30D6-4F5C-B3E9-7B7BD778208E}" type="slidenum">
              <a:rPr lang="es-ES" altLang="es-ES"/>
              <a:pPr/>
              <a:t>45</a:t>
            </a:fld>
            <a:endParaRPr lang="es-ES" altLang="es-ES"/>
          </a:p>
        </p:txBody>
      </p:sp>
      <p:sp>
        <p:nvSpPr>
          <p:cNvPr id="49158" name="Rectangle 4">
            <a:extLst>
              <a:ext uri="{FF2B5EF4-FFF2-40B4-BE49-F238E27FC236}">
                <a16:creationId xmlns:a16="http://schemas.microsoft.com/office/drawing/2014/main" id="{629968ED-D18E-400F-87BD-E5FB342DE253}"/>
              </a:ext>
            </a:extLst>
          </p:cNvPr>
          <p:cNvSpPr>
            <a:spLocks noChangeArrowheads="1"/>
          </p:cNvSpPr>
          <p:nvPr/>
        </p:nvSpPr>
        <p:spPr bwMode="auto">
          <a:xfrm>
            <a:off x="1692275" y="1628775"/>
            <a:ext cx="5975350" cy="574675"/>
          </a:xfrm>
          <a:prstGeom prst="rect">
            <a:avLst/>
          </a:prstGeom>
          <a:solidFill>
            <a:srgbClr val="8BF10F"/>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000" b="1" dirty="0"/>
              <a:t>ABORTO PRE-IMPLANTACIONAL</a:t>
            </a:r>
          </a:p>
        </p:txBody>
      </p:sp>
      <p:sp>
        <p:nvSpPr>
          <p:cNvPr id="14" name="Rectángulo 13">
            <a:extLst>
              <a:ext uri="{FF2B5EF4-FFF2-40B4-BE49-F238E27FC236}">
                <a16:creationId xmlns:a16="http://schemas.microsoft.com/office/drawing/2014/main" id="{CE34090F-866B-4EE7-985C-80DEA3EB930C}"/>
              </a:ext>
            </a:extLst>
          </p:cNvPr>
          <p:cNvSpPr/>
          <p:nvPr/>
        </p:nvSpPr>
        <p:spPr>
          <a:xfrm>
            <a:off x="827700" y="609594"/>
            <a:ext cx="4572000" cy="646331"/>
          </a:xfrm>
          <a:prstGeom prst="rect">
            <a:avLst/>
          </a:prstGeom>
          <a:noFill/>
          <a:ln>
            <a:noFill/>
          </a:ln>
        </p:spPr>
        <p:txBody>
          <a:bodyPr>
            <a:spAutoFit/>
          </a:bodyPr>
          <a:lstStyle/>
          <a:p>
            <a:r>
              <a:rPr lang="es-ES" altLang="es-ES" dirty="0"/>
              <a:t>DESAFÍOS, OPORTUNIDADES </a:t>
            </a:r>
            <a:r>
              <a:rPr lang="es-ES" altLang="es-ES"/>
              <a:t>Y ESTRATEGIAS</a:t>
            </a:r>
            <a:endParaRPr lang="es-E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F0DBBE24-6D95-401D-AED1-77427F99CF41}"/>
              </a:ext>
            </a:extLst>
          </p:cNvPr>
          <p:cNvSpPr>
            <a:spLocks noGrp="1" noChangeArrowheads="1"/>
          </p:cNvSpPr>
          <p:nvPr>
            <p:ph type="title"/>
          </p:nvPr>
        </p:nvSpPr>
        <p:spPr/>
        <p:txBody>
          <a:bodyPr/>
          <a:lstStyle/>
          <a:p>
            <a:br>
              <a:rPr lang="es-ES" altLang="es-ES"/>
            </a:br>
            <a:endParaRPr lang="es-ES" altLang="es-ES"/>
          </a:p>
        </p:txBody>
      </p:sp>
      <p:sp>
        <p:nvSpPr>
          <p:cNvPr id="50180" name="Rectangle 3">
            <a:extLst>
              <a:ext uri="{FF2B5EF4-FFF2-40B4-BE49-F238E27FC236}">
                <a16:creationId xmlns:a16="http://schemas.microsoft.com/office/drawing/2014/main" id="{74376666-7F95-4533-8E2B-F3F0714DA9A1}"/>
              </a:ext>
            </a:extLst>
          </p:cNvPr>
          <p:cNvSpPr>
            <a:spLocks noGrp="1" noChangeArrowheads="1"/>
          </p:cNvSpPr>
          <p:nvPr>
            <p:ph idx="1"/>
          </p:nvPr>
        </p:nvSpPr>
        <p:spPr/>
        <p:txBody>
          <a:bodyPr>
            <a:normAutofit fontScale="92500" lnSpcReduction="10000"/>
          </a:bodyPr>
          <a:lstStyle/>
          <a:p>
            <a:r>
              <a:rPr lang="es-ES" altLang="es-ES"/>
              <a:t>Mantener la tensión social ante la realidad del aborto. Evitar que se asuma como algo normal</a:t>
            </a:r>
          </a:p>
          <a:p>
            <a:r>
              <a:rPr lang="es-ES" altLang="es-ES"/>
              <a:t>Formar e informar a los ciudadanos, sobre todo a los más jóvenes sobre la realidad del aborto, destacando lo que significa un feto humano de más de diez semanas de vida, utilizando para ello todos los medios que proporcionan las nuevas tecnologías</a:t>
            </a:r>
          </a:p>
          <a:p>
            <a:r>
              <a:rPr lang="es-ES" altLang="es-ES"/>
              <a:t>Contribuir en la modulación de la opinión pública sobre este tema, especialmente con la presencia en los medios de comunicación y actividades culturales</a:t>
            </a:r>
          </a:p>
          <a:p>
            <a:r>
              <a:rPr lang="es-ES" altLang="es-ES"/>
              <a:t>Promover el que existan políticos pro-vida que se agrupen y puedan defender sus ideas en los foros gubernamentales, tanto nacionales como europeos</a:t>
            </a:r>
          </a:p>
        </p:txBody>
      </p:sp>
      <p:sp>
        <p:nvSpPr>
          <p:cNvPr id="50178" name="5 Marcador de número de diapositiva">
            <a:extLst>
              <a:ext uri="{FF2B5EF4-FFF2-40B4-BE49-F238E27FC236}">
                <a16:creationId xmlns:a16="http://schemas.microsoft.com/office/drawing/2014/main" id="{F3CE52C5-B18A-44D1-8242-591E105F09A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AF49D6-D3FF-49A9-AD69-EC0C17F61A46}" type="slidenum">
              <a:rPr lang="es-ES" altLang="es-ES"/>
              <a:pPr/>
              <a:t>46</a:t>
            </a:fld>
            <a:endParaRPr lang="es-ES" altLang="es-ES"/>
          </a:p>
        </p:txBody>
      </p:sp>
      <p:sp>
        <p:nvSpPr>
          <p:cNvPr id="50181" name="Rectangle 4">
            <a:extLst>
              <a:ext uri="{FF2B5EF4-FFF2-40B4-BE49-F238E27FC236}">
                <a16:creationId xmlns:a16="http://schemas.microsoft.com/office/drawing/2014/main" id="{EC925D32-0F77-42D3-A90D-4217A26653AA}"/>
              </a:ext>
            </a:extLst>
          </p:cNvPr>
          <p:cNvSpPr>
            <a:spLocks noChangeArrowheads="1"/>
          </p:cNvSpPr>
          <p:nvPr/>
        </p:nvSpPr>
        <p:spPr bwMode="auto">
          <a:xfrm>
            <a:off x="684213" y="404813"/>
            <a:ext cx="7772400" cy="1008062"/>
          </a:xfrm>
          <a:prstGeom prst="rect">
            <a:avLst/>
          </a:prstGeom>
          <a:noFill/>
          <a:ln w="28575">
            <a:no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a:t>DESAFÍOS, OPORTUNIDADES Y ESTRATEGIAS</a:t>
            </a:r>
          </a:p>
        </p:txBody>
      </p:sp>
      <p:sp>
        <p:nvSpPr>
          <p:cNvPr id="50182" name="Rectangle 4">
            <a:extLst>
              <a:ext uri="{FF2B5EF4-FFF2-40B4-BE49-F238E27FC236}">
                <a16:creationId xmlns:a16="http://schemas.microsoft.com/office/drawing/2014/main" id="{AFCFDABB-9DBA-402E-9FB1-4AF10B99E8A9}"/>
              </a:ext>
            </a:extLst>
          </p:cNvPr>
          <p:cNvSpPr>
            <a:spLocks noChangeArrowheads="1"/>
          </p:cNvSpPr>
          <p:nvPr/>
        </p:nvSpPr>
        <p:spPr bwMode="auto">
          <a:xfrm>
            <a:off x="1547813" y="1557338"/>
            <a:ext cx="5975350" cy="574675"/>
          </a:xfrm>
          <a:prstGeom prst="rect">
            <a:avLst/>
          </a:prstGeom>
          <a:solidFill>
            <a:srgbClr val="8BF10F"/>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000" b="1"/>
              <a:t>ABORTO POST-IMPLANTACIONAL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BDE6FB2F-E578-4AAA-A308-7326EBB4C4A8}"/>
              </a:ext>
            </a:extLst>
          </p:cNvPr>
          <p:cNvSpPr>
            <a:spLocks noGrp="1" noChangeArrowheads="1"/>
          </p:cNvSpPr>
          <p:nvPr>
            <p:ph type="title"/>
          </p:nvPr>
        </p:nvSpPr>
        <p:spPr/>
        <p:txBody>
          <a:bodyPr/>
          <a:lstStyle/>
          <a:p>
            <a:r>
              <a:rPr lang="es-ES" altLang="es-ES"/>
              <a:t> </a:t>
            </a:r>
          </a:p>
        </p:txBody>
      </p:sp>
      <p:sp>
        <p:nvSpPr>
          <p:cNvPr id="51204" name="Rectangle 3">
            <a:extLst>
              <a:ext uri="{FF2B5EF4-FFF2-40B4-BE49-F238E27FC236}">
                <a16:creationId xmlns:a16="http://schemas.microsoft.com/office/drawing/2014/main" id="{A6732E3B-B495-4DB4-A694-2FCE220D9076}"/>
              </a:ext>
            </a:extLst>
          </p:cNvPr>
          <p:cNvSpPr>
            <a:spLocks noGrp="1" noChangeArrowheads="1"/>
          </p:cNvSpPr>
          <p:nvPr>
            <p:ph idx="1"/>
          </p:nvPr>
        </p:nvSpPr>
        <p:spPr/>
        <p:txBody>
          <a:bodyPr/>
          <a:lstStyle/>
          <a:p>
            <a:r>
              <a:rPr lang="es-ES" altLang="es-ES"/>
              <a:t>Formación profunda del clero diocesano, especialmente en lo que hace referencia al Magisterio de la Iglesia sobre estas materias y a un conocimiento sucinto pero profundo de las realidades científicas de estos problemas</a:t>
            </a:r>
          </a:p>
          <a:p>
            <a:r>
              <a:rPr lang="es-ES" altLang="es-ES"/>
              <a:t>Implicar a las organizaciones eclesiales, especialmente obispados y parroquias, para que de una forma sistemática difundan en sus escritos y homilías la defensa de la vida, a ser posible con un lenguaje directo y científicamente bien elaborado</a:t>
            </a:r>
          </a:p>
        </p:txBody>
      </p:sp>
      <p:sp>
        <p:nvSpPr>
          <p:cNvPr id="51202" name="5 Marcador de número de diapositiva">
            <a:extLst>
              <a:ext uri="{FF2B5EF4-FFF2-40B4-BE49-F238E27FC236}">
                <a16:creationId xmlns:a16="http://schemas.microsoft.com/office/drawing/2014/main" id="{618D9792-27D5-4F1D-998B-7C2F014A594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072A59-B99D-45AC-B123-22AB8CFAFD71}" type="slidenum">
              <a:rPr lang="es-ES" altLang="es-ES"/>
              <a:pPr/>
              <a:t>47</a:t>
            </a:fld>
            <a:endParaRPr lang="es-ES" altLang="es-ES"/>
          </a:p>
        </p:txBody>
      </p:sp>
      <p:sp>
        <p:nvSpPr>
          <p:cNvPr id="51205" name="Rectangle 4">
            <a:extLst>
              <a:ext uri="{FF2B5EF4-FFF2-40B4-BE49-F238E27FC236}">
                <a16:creationId xmlns:a16="http://schemas.microsoft.com/office/drawing/2014/main" id="{96B47F57-BBA8-4957-894F-A46DFC2E78DF}"/>
              </a:ext>
            </a:extLst>
          </p:cNvPr>
          <p:cNvSpPr>
            <a:spLocks noChangeArrowheads="1"/>
          </p:cNvSpPr>
          <p:nvPr/>
        </p:nvSpPr>
        <p:spPr bwMode="auto">
          <a:xfrm>
            <a:off x="539750" y="260350"/>
            <a:ext cx="7920038" cy="1081088"/>
          </a:xfrm>
          <a:prstGeom prst="rect">
            <a:avLst/>
          </a:prstGeom>
          <a:noFill/>
          <a:ln w="28575">
            <a:no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a:t>DESAFÍOS, OPORTUNIDADES Y ESTRATEGIAS</a:t>
            </a:r>
          </a:p>
        </p:txBody>
      </p:sp>
      <p:sp>
        <p:nvSpPr>
          <p:cNvPr id="51206" name="Rectangle 4">
            <a:extLst>
              <a:ext uri="{FF2B5EF4-FFF2-40B4-BE49-F238E27FC236}">
                <a16:creationId xmlns:a16="http://schemas.microsoft.com/office/drawing/2014/main" id="{C77A0EA9-6514-4EB6-A3B0-07A0A5E0B873}"/>
              </a:ext>
            </a:extLst>
          </p:cNvPr>
          <p:cNvSpPr>
            <a:spLocks noChangeArrowheads="1"/>
          </p:cNvSpPr>
          <p:nvPr/>
        </p:nvSpPr>
        <p:spPr bwMode="auto">
          <a:xfrm>
            <a:off x="1042988" y="1484313"/>
            <a:ext cx="7127875" cy="576262"/>
          </a:xfrm>
          <a:prstGeom prst="rect">
            <a:avLst/>
          </a:prstGeom>
          <a:solidFill>
            <a:srgbClr val="8BF10F"/>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s-ES" b="1"/>
          </a:p>
          <a:p>
            <a:pPr algn="ctr" eaLnBrk="1" hangingPunct="1"/>
            <a:r>
              <a:rPr lang="es-ES" altLang="es-ES" b="1"/>
              <a:t>ACCIONES ESPECIALMENTE DIRIGIDAS AL ÁMBITO ECLESIAL</a:t>
            </a:r>
          </a:p>
          <a:p>
            <a:pPr algn="ctr" eaLnBrk="1" hangingPunct="1"/>
            <a:endParaRPr lang="es-ES" altLang="es-ES" sz="2000"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2" name="Rectangle 9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6" name="Freeform: Shape 9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52226" name="Rectangle 2">
            <a:extLst>
              <a:ext uri="{FF2B5EF4-FFF2-40B4-BE49-F238E27FC236}">
                <a16:creationId xmlns:a16="http://schemas.microsoft.com/office/drawing/2014/main" id="{A2044782-12F7-4BB3-9A89-A2E8CF099BB2}"/>
              </a:ext>
            </a:extLst>
          </p:cNvPr>
          <p:cNvSpPr>
            <a:spLocks noGrp="1" noChangeArrowheads="1"/>
          </p:cNvSpPr>
          <p:nvPr>
            <p:ph type="title"/>
          </p:nvPr>
        </p:nvSpPr>
        <p:spPr>
          <a:xfrm>
            <a:off x="827484" y="452718"/>
            <a:ext cx="6710641" cy="1400530"/>
          </a:xfrm>
        </p:spPr>
        <p:txBody>
          <a:bodyPr anchor="ctr">
            <a:normAutofit/>
          </a:bodyPr>
          <a:lstStyle/>
          <a:p>
            <a:pPr eaLnBrk="1" hangingPunct="1"/>
            <a:r>
              <a:rPr lang="es-ES" altLang="es-ES" b="1">
                <a:solidFill>
                  <a:srgbClr val="FFFFFF"/>
                </a:solidFill>
              </a:rPr>
              <a:t>ÚLTIMA REFLEXIÓN</a:t>
            </a:r>
          </a:p>
        </p:txBody>
      </p:sp>
      <p:sp>
        <p:nvSpPr>
          <p:cNvPr id="52245" name="Rectangle 3">
            <a:extLst>
              <a:ext uri="{FF2B5EF4-FFF2-40B4-BE49-F238E27FC236}">
                <a16:creationId xmlns:a16="http://schemas.microsoft.com/office/drawing/2014/main" id="{1D767F1F-721D-4768-89E0-947EC713F56E}"/>
              </a:ext>
            </a:extLst>
          </p:cNvPr>
          <p:cNvSpPr>
            <a:spLocks noGrp="1" noChangeArrowheads="1"/>
          </p:cNvSpPr>
          <p:nvPr>
            <p:ph idx="1"/>
          </p:nvPr>
        </p:nvSpPr>
        <p:spPr>
          <a:xfrm>
            <a:off x="827484" y="2763520"/>
            <a:ext cx="6709905" cy="3484879"/>
          </a:xfrm>
        </p:spPr>
        <p:txBody>
          <a:bodyPr>
            <a:normAutofit/>
          </a:bodyPr>
          <a:lstStyle/>
          <a:p>
            <a:pPr eaLnBrk="1" hangingPunct="1">
              <a:lnSpc>
                <a:spcPct val="90000"/>
              </a:lnSpc>
            </a:pPr>
            <a:r>
              <a:rPr lang="es-ES" altLang="es-ES" sz="1700" b="1"/>
              <a:t>Con independencia de las medidas puntuales anteriormente comentadas es indudable que el aborto, como la manifestación más radical del desprecio a la vida humana, es en Europa la consecuencia inseparable del caldo de cultivo hedonista, materialista y ajeno a la trascendencia, en el que está sumido este Continente.</a:t>
            </a:r>
          </a:p>
          <a:p>
            <a:pPr eaLnBrk="1" hangingPunct="1">
              <a:lnSpc>
                <a:spcPct val="90000"/>
              </a:lnSpc>
            </a:pPr>
            <a:r>
              <a:rPr lang="es-ES" altLang="es-ES" sz="1700" b="1"/>
              <a:t>Por ello, la solución de fondo pienso que pasa por recuperar la trascendencia y con ella el verdadero sentido de la familia y del matrimonio como lugar idóneo para la procreación de nuevas vidas, así como del verdadero valor que cada nueva vida humana tiene en sí misma, por su intrínseca dignidad</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6" name="Picture 74">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53257" name="Picture 76">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53258" name="Oval 78">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3259" name="Picture 80">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53260" name="Picture 82">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53261" name="Rectangle 84">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3262" name="Rectangle 86">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3263" name="Rectangle 88">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3264"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53252" name="Rectangle 4">
            <a:extLst>
              <a:ext uri="{FF2B5EF4-FFF2-40B4-BE49-F238E27FC236}">
                <a16:creationId xmlns:a16="http://schemas.microsoft.com/office/drawing/2014/main" id="{7924A760-261E-474E-9F45-F56A8BC025A2}"/>
              </a:ext>
            </a:extLst>
          </p:cNvPr>
          <p:cNvSpPr>
            <a:spLocks noChangeArrowheads="1"/>
          </p:cNvSpPr>
          <p:nvPr/>
        </p:nvSpPr>
        <p:spPr bwMode="auto">
          <a:xfrm>
            <a:off x="486697" y="629267"/>
            <a:ext cx="6939116" cy="1016654"/>
          </a:xfrm>
          <a:prstGeom prst="rect">
            <a:avLst/>
          </a:prstGeom>
        </p:spPr>
        <p:txBody>
          <a:bodyPr vert="horz" lIns="91440" tIns="45720" rIns="91440" bIns="45720" rtlCol="0" anchor="t">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0"/>
              </a:spcBef>
              <a:spcAft>
                <a:spcPts val="600"/>
              </a:spcAft>
            </a:pPr>
            <a:r>
              <a:rPr lang="en-US" altLang="es-ES" sz="4200" b="0" i="0" kern="1200">
                <a:solidFill>
                  <a:srgbClr val="EBEBEB"/>
                </a:solidFill>
                <a:latin typeface="+mj-lt"/>
                <a:ea typeface="+mj-ea"/>
                <a:cs typeface="+mj-cs"/>
              </a:rPr>
              <a:t>COMENTARIO FINAL</a:t>
            </a:r>
          </a:p>
        </p:txBody>
      </p:sp>
      <p:sp useBgFill="1">
        <p:nvSpPr>
          <p:cNvPr id="53265" name="Freeform: Shape 92">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53251" name="Rectangle 3">
            <a:extLst>
              <a:ext uri="{FF2B5EF4-FFF2-40B4-BE49-F238E27FC236}">
                <a16:creationId xmlns:a16="http://schemas.microsoft.com/office/drawing/2014/main" id="{AE151E93-5813-4C57-B304-18E0018E6C27}"/>
              </a:ext>
            </a:extLst>
          </p:cNvPr>
          <p:cNvSpPr>
            <a:spLocks noGrp="1" noChangeArrowheads="1"/>
          </p:cNvSpPr>
          <p:nvPr>
            <p:ph type="body" idx="4294967295"/>
          </p:nvPr>
        </p:nvSpPr>
        <p:spPr>
          <a:xfrm>
            <a:off x="486698" y="2548281"/>
            <a:ext cx="5365201" cy="3658689"/>
          </a:xfrm>
        </p:spPr>
        <p:txBody>
          <a:bodyPr vert="horz" lIns="91440" tIns="45720" rIns="91440" bIns="45720" rtlCol="0">
            <a:normAutofit/>
          </a:bodyPr>
          <a:lstStyle/>
          <a:p>
            <a:pPr defTabSz="457200"/>
            <a:r>
              <a:rPr lang="en-US" altLang="es-ES" dirty="0"/>
              <a:t>En los 30 minutos en que ustedes y yo hemos estado cómodamente sentados en este acogedor anfiteatro escuchando la ponencia han muerto en Europa 164 niños no nacidos</a:t>
            </a:r>
          </a:p>
          <a:p>
            <a:pPr defTabSz="457200"/>
            <a:r>
              <a:rPr lang="en-US" altLang="es-ES" dirty="0"/>
              <a:t>¿Piensan que merece la pena seguir luchando por la vida en este viejo continente nuestro?</a:t>
            </a:r>
          </a:p>
        </p:txBody>
      </p:sp>
      <p:pic>
        <p:nvPicPr>
          <p:cNvPr id="7" name="Picture 5">
            <a:extLst>
              <a:ext uri="{FF2B5EF4-FFF2-40B4-BE49-F238E27FC236}">
                <a16:creationId xmlns:a16="http://schemas.microsoft.com/office/drawing/2014/main" id="{2A4F57E9-D184-4F3E-A79B-ACE712AD4B7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32038" y="3062413"/>
            <a:ext cx="2290985" cy="2356754"/>
          </a:xfrm>
          <a:prstGeom prst="rect">
            <a:avLst/>
          </a:prstGeom>
          <a:noFill/>
          <a:effectLst/>
          <a:extLst>
            <a:ext uri="{909E8E84-426E-40DD-AFC4-6F175D3DCCD1}">
              <a14:hiddenFill xmlns:a14="http://schemas.microsoft.com/office/drawing/2010/main">
                <a:solidFill>
                  <a:srgbClr val="FFFFFF"/>
                </a:solidFill>
              </a14:hiddenFill>
            </a:ext>
          </a:extLst>
        </p:spPr>
      </p:pic>
      <p:sp>
        <p:nvSpPr>
          <p:cNvPr id="53250" name="5 Marcador de número de diapositiva">
            <a:extLst>
              <a:ext uri="{FF2B5EF4-FFF2-40B4-BE49-F238E27FC236}">
                <a16:creationId xmlns:a16="http://schemas.microsoft.com/office/drawing/2014/main" id="{37DA920F-B9EC-4F10-AD03-818FCBED17F4}"/>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pPr>
            <a:fld id="{5C93D00C-A307-4BC0-B9A1-B663359426D6}" type="slidenum">
              <a:rPr lang="es-ES" altLang="es-ES" sz="1400"/>
              <a:pPr algn="r" eaLnBrk="1" hangingPunct="1">
                <a:spcAft>
                  <a:spcPts val="600"/>
                </a:spcAft>
              </a:pPr>
              <a:t>49</a:t>
            </a:fld>
            <a:endParaRPr lang="es-ES" altLang="es-ES" sz="1400"/>
          </a:p>
        </p:txBody>
      </p:sp>
      <p:sp>
        <p:nvSpPr>
          <p:cNvPr id="53254" name="Text Box 7">
            <a:extLst>
              <a:ext uri="{FF2B5EF4-FFF2-40B4-BE49-F238E27FC236}">
                <a16:creationId xmlns:a16="http://schemas.microsoft.com/office/drawing/2014/main" id="{1AA9BF26-3F8C-4341-B604-525094C1B038}"/>
              </a:ext>
            </a:extLst>
          </p:cNvPr>
          <p:cNvSpPr txBox="1">
            <a:spLocks noChangeArrowheads="1"/>
          </p:cNvSpPr>
          <p:nvPr/>
        </p:nvSpPr>
        <p:spPr bwMode="auto">
          <a:xfrm>
            <a:off x="6232038" y="5419167"/>
            <a:ext cx="2290985" cy="276999"/>
          </a:xfrm>
          <a:prstGeom prst="rect">
            <a:avLst/>
          </a:prstGeom>
          <a:solidFill>
            <a:srgbClr val="FFFFFF"/>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ES" sz="1200" b="1">
                <a:solidFill>
                  <a:srgbClr val="000000"/>
                </a:solidFill>
                <a:latin typeface="+mn-lt"/>
              </a:rPr>
              <a:t>164</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51" name="Picture 31">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52" name="Picture 33">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53" name="Oval 35">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4" name="Picture 37">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55" name="Picture 39">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56" name="Rectangle 41">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7" name="Rectangle 43">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8"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59" name="Freeform: Shape 47">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 name="Título 5">
            <a:extLst>
              <a:ext uri="{FF2B5EF4-FFF2-40B4-BE49-F238E27FC236}">
                <a16:creationId xmlns:a16="http://schemas.microsoft.com/office/drawing/2014/main" id="{199A2BFB-1931-4EDD-903C-FBC18F27998C}"/>
              </a:ext>
            </a:extLst>
          </p:cNvPr>
          <p:cNvSpPr>
            <a:spLocks noGrp="1"/>
          </p:cNvSpPr>
          <p:nvPr>
            <p:ph type="title"/>
          </p:nvPr>
        </p:nvSpPr>
        <p:spPr>
          <a:xfrm>
            <a:off x="866216" y="1447800"/>
            <a:ext cx="5231186" cy="3329581"/>
          </a:xfrm>
        </p:spPr>
        <p:txBody>
          <a:bodyPr vert="horz" lIns="91440" tIns="45720" rIns="91440" bIns="45720" rtlCol="0" anchor="b">
            <a:normAutofit/>
          </a:bodyPr>
          <a:lstStyle/>
          <a:p>
            <a:pPr defTabSz="457200">
              <a:lnSpc>
                <a:spcPct val="90000"/>
              </a:lnSpc>
            </a:pPr>
            <a:r>
              <a:rPr lang="en-US" sz="4500" b="0" i="0" kern="1200" dirty="0">
                <a:solidFill>
                  <a:schemeClr val="tx2"/>
                </a:solidFill>
                <a:latin typeface="+mj-lt"/>
                <a:ea typeface="+mj-ea"/>
                <a:cs typeface="+mj-cs"/>
              </a:rPr>
              <a:t>REGULACIÓN DE LA FERTILIDAD HUMANA Y ABORTO</a:t>
            </a:r>
          </a:p>
        </p:txBody>
      </p:sp>
      <p:sp>
        <p:nvSpPr>
          <p:cNvPr id="50" name="Rectangle 49">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5 Marcador de número de diapositiva">
            <a:extLst>
              <a:ext uri="{FF2B5EF4-FFF2-40B4-BE49-F238E27FC236}">
                <a16:creationId xmlns:a16="http://schemas.microsoft.com/office/drawing/2014/main" id="{321B4D59-4E10-46E0-B938-F264FA247F52}"/>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DCFBF31A-A04F-41B6-AB31-8863C1756029}" type="slidenum">
              <a:rPr lang="en-US" altLang="es-ES" sz="2800" b="0" i="0" kern="1200">
                <a:solidFill>
                  <a:srgbClr val="FFFFFF"/>
                </a:solidFill>
                <a:latin typeface="+mn-lt"/>
                <a:ea typeface="+mn-ea"/>
                <a:cs typeface="+mn-cs"/>
              </a:rPr>
              <a:pPr eaLnBrk="1" hangingPunct="1">
                <a:spcAft>
                  <a:spcPts val="600"/>
                </a:spcAft>
              </a:pPr>
              <a:t>5</a:t>
            </a:fld>
            <a:endParaRPr lang="en-US" altLang="es-ES" sz="2800" b="0" i="0" kern="1200">
              <a:solidFill>
                <a:srgbClr val="FFFFFF"/>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275" name="Text Box 4">
            <a:extLst>
              <a:ext uri="{FF2B5EF4-FFF2-40B4-BE49-F238E27FC236}">
                <a16:creationId xmlns:a16="http://schemas.microsoft.com/office/drawing/2014/main" id="{BC5CABE7-0BB3-4F54-A308-E6173B819CAF}"/>
              </a:ext>
            </a:extLst>
          </p:cNvPr>
          <p:cNvSpPr txBox="1">
            <a:spLocks noChangeArrowheads="1"/>
          </p:cNvSpPr>
          <p:nvPr/>
        </p:nvSpPr>
        <p:spPr bwMode="auto">
          <a:xfrm>
            <a:off x="489857" y="1645921"/>
            <a:ext cx="6818447" cy="1135008"/>
          </a:xfrm>
          <a:prstGeom prst="rect">
            <a:avLst/>
          </a:prstGeom>
        </p:spPr>
        <p:txBody>
          <a:bodyPr vert="horz" lIns="91440" tIns="45720" rIns="91440" bIns="45720" rtlCol="0" anchor="t">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0"/>
              </a:spcBef>
              <a:spcAft>
                <a:spcPts val="600"/>
              </a:spcAft>
            </a:pPr>
            <a:endParaRPr lang="en-US" altLang="es-ES" sz="4200" b="0" i="0" kern="1200" dirty="0">
              <a:solidFill>
                <a:srgbClr val="FFFFFF"/>
              </a:solidFill>
              <a:latin typeface="+mj-lt"/>
              <a:ea typeface="+mj-ea"/>
              <a:cs typeface="+mj-cs"/>
            </a:endParaRPr>
          </a:p>
        </p:txBody>
      </p:sp>
      <p:sp>
        <p:nvSpPr>
          <p:cNvPr id="2" name="Título 1">
            <a:extLst>
              <a:ext uri="{FF2B5EF4-FFF2-40B4-BE49-F238E27FC236}">
                <a16:creationId xmlns:a16="http://schemas.microsoft.com/office/drawing/2014/main" id="{879C1243-1325-4AE8-BDD5-B176CD9EB365}"/>
              </a:ext>
            </a:extLst>
          </p:cNvPr>
          <p:cNvSpPr>
            <a:spLocks noGrp="1"/>
          </p:cNvSpPr>
          <p:nvPr>
            <p:ph type="title"/>
          </p:nvPr>
        </p:nvSpPr>
        <p:spPr/>
        <p:txBody>
          <a:bodyPr/>
          <a:lstStyle/>
          <a:p>
            <a:r>
              <a:rPr lang="es-ES" dirty="0"/>
              <a:t>PONENCIA PRESENTADA EN EL CONSEJO PONTIFICIO PARA LA FAMILIA</a:t>
            </a:r>
            <a:br>
              <a:rPr lang="es-ES" dirty="0"/>
            </a:br>
            <a:endParaRPr lang="es-ES" dirty="0"/>
          </a:p>
        </p:txBody>
      </p:sp>
      <p:sp>
        <p:nvSpPr>
          <p:cNvPr id="6" name="Marcador de texto 5">
            <a:extLst>
              <a:ext uri="{FF2B5EF4-FFF2-40B4-BE49-F238E27FC236}">
                <a16:creationId xmlns:a16="http://schemas.microsoft.com/office/drawing/2014/main" id="{9D8062A6-A5ED-474B-9569-65B8ADF9663B}"/>
              </a:ext>
            </a:extLst>
          </p:cNvPr>
          <p:cNvSpPr>
            <a:spLocks noGrp="1"/>
          </p:cNvSpPr>
          <p:nvPr>
            <p:ph type="body" sz="half" idx="2"/>
          </p:nvPr>
        </p:nvSpPr>
        <p:spPr/>
        <p:txBody>
          <a:bodyPr/>
          <a:lstStyle/>
          <a:p>
            <a:r>
              <a:rPr lang="es-ES" dirty="0"/>
              <a:t>Roma, 26 de marzo de 2010</a:t>
            </a:r>
          </a:p>
          <a:p>
            <a:endParaRPr lang="es-ES" dirty="0"/>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C47C09B-B98E-436B-9498-46BAD35FECE7}"/>
              </a:ext>
            </a:extLst>
          </p:cNvPr>
          <p:cNvSpPr>
            <a:spLocks noGrp="1"/>
          </p:cNvSpPr>
          <p:nvPr>
            <p:ph type="title"/>
          </p:nvPr>
        </p:nvSpPr>
        <p:spPr/>
        <p:txBody>
          <a:bodyPr/>
          <a:lstStyle/>
          <a:p>
            <a:r>
              <a:rPr lang="es-ES" dirty="0"/>
              <a:t>MÉTODOS</a:t>
            </a:r>
          </a:p>
        </p:txBody>
      </p:sp>
      <p:graphicFrame>
        <p:nvGraphicFramePr>
          <p:cNvPr id="9261" name="Marcador de contenido 9260">
            <a:extLst>
              <a:ext uri="{FF2B5EF4-FFF2-40B4-BE49-F238E27FC236}">
                <a16:creationId xmlns:a16="http://schemas.microsoft.com/office/drawing/2014/main" id="{BA1A37E2-21BF-4917-BD45-2A1ACADA6547}"/>
              </a:ext>
            </a:extLst>
          </p:cNvPr>
          <p:cNvGraphicFramePr>
            <a:graphicFrameLocks noGrp="1"/>
          </p:cNvGraphicFramePr>
          <p:nvPr>
            <p:ph idx="1"/>
            <p:extLst>
              <p:ext uri="{D42A27DB-BD31-4B8C-83A1-F6EECF244321}">
                <p14:modId xmlns:p14="http://schemas.microsoft.com/office/powerpoint/2010/main" val="112401921"/>
              </p:ext>
            </p:extLst>
          </p:nvPr>
        </p:nvGraphicFramePr>
        <p:xfrm>
          <a:off x="827088" y="2052638"/>
          <a:ext cx="67119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5 Marcador de número de diapositiva">
            <a:extLst>
              <a:ext uri="{FF2B5EF4-FFF2-40B4-BE49-F238E27FC236}">
                <a16:creationId xmlns:a16="http://schemas.microsoft.com/office/drawing/2014/main" id="{0356FA34-8BDC-4FD5-9CBE-104C751B477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DD2327-716E-4660-91C7-6B8A98AD2ECF}" type="slidenum">
              <a:rPr lang="es-ES" altLang="es-ES"/>
              <a:pPr/>
              <a:t>6</a:t>
            </a:fld>
            <a:endParaRPr lang="es-ES" altLang="es-ES"/>
          </a:p>
        </p:txBody>
      </p:sp>
      <p:cxnSp>
        <p:nvCxnSpPr>
          <p:cNvPr id="56" name="Conector: angular 55">
            <a:extLst>
              <a:ext uri="{FF2B5EF4-FFF2-40B4-BE49-F238E27FC236}">
                <a16:creationId xmlns:a16="http://schemas.microsoft.com/office/drawing/2014/main" id="{DF06AF17-F3DB-465F-B84F-0022B0C72802}"/>
              </a:ext>
            </a:extLst>
          </p:cNvPr>
          <p:cNvCxnSpPr>
            <a:cxnSpLocks/>
          </p:cNvCxnSpPr>
          <p:nvPr/>
        </p:nvCxnSpPr>
        <p:spPr>
          <a:xfrm rot="16200000" flipH="1">
            <a:off x="4532866" y="5678220"/>
            <a:ext cx="377495" cy="8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3" name="Picture 7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5" name="Oval 7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79" name="Picture 7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1" name="Rectangle 8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5"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87" name="Freeform: Shape 86">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ítulo 1">
            <a:extLst>
              <a:ext uri="{FF2B5EF4-FFF2-40B4-BE49-F238E27FC236}">
                <a16:creationId xmlns:a16="http://schemas.microsoft.com/office/drawing/2014/main" id="{F8E25644-3F42-4030-AABF-DD3FA492A538}"/>
              </a:ext>
            </a:extLst>
          </p:cNvPr>
          <p:cNvSpPr>
            <a:spLocks noGrp="1"/>
          </p:cNvSpPr>
          <p:nvPr>
            <p:ph type="title"/>
          </p:nvPr>
        </p:nvSpPr>
        <p:spPr>
          <a:xfrm>
            <a:off x="866216" y="1447800"/>
            <a:ext cx="5231186" cy="3329581"/>
          </a:xfrm>
        </p:spPr>
        <p:txBody>
          <a:bodyPr vert="horz" lIns="91440" tIns="45720" rIns="91440" bIns="45720" rtlCol="0" anchor="b">
            <a:normAutofit/>
          </a:bodyPr>
          <a:lstStyle/>
          <a:p>
            <a:pPr defTabSz="457200"/>
            <a:r>
              <a:rPr lang="en-US" sz="6700" b="0" i="0" kern="1200" dirty="0">
                <a:solidFill>
                  <a:schemeClr val="tx2"/>
                </a:solidFill>
                <a:latin typeface="+mj-lt"/>
                <a:ea typeface="+mj-ea"/>
                <a:cs typeface="+mj-cs"/>
              </a:rPr>
              <a:t>LA PÍLDORA DEL DÍA DESPUÉS</a:t>
            </a:r>
          </a:p>
        </p:txBody>
      </p:sp>
      <p:sp>
        <p:nvSpPr>
          <p:cNvPr id="89" name="Rectangle 88">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42" name="5 Marcador de número de diapositiva">
            <a:extLst>
              <a:ext uri="{FF2B5EF4-FFF2-40B4-BE49-F238E27FC236}">
                <a16:creationId xmlns:a16="http://schemas.microsoft.com/office/drawing/2014/main" id="{1633DC3E-B2A8-45F9-BDBD-F582856B16C6}"/>
              </a:ext>
            </a:extLst>
          </p:cNvPr>
          <p:cNvSpPr>
            <a:spLocks noGrp="1"/>
          </p:cNvSpPr>
          <p:nvPr>
            <p:ph type="sldNum" sz="quarter" idx="12"/>
          </p:nvPr>
        </p:nvSpPr>
        <p:spPr>
          <a:xfrm>
            <a:off x="7764405" y="295729"/>
            <a:ext cx="628649" cy="767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E8813EB1-C79D-4971-931C-3A2F40F21E06}" type="slidenum">
              <a:rPr lang="en-US" altLang="es-ES" sz="2800" b="0" i="0" kern="1200">
                <a:solidFill>
                  <a:srgbClr val="FFFFFF"/>
                </a:solidFill>
                <a:latin typeface="+mn-lt"/>
                <a:ea typeface="+mn-ea"/>
                <a:cs typeface="+mn-cs"/>
              </a:rPr>
              <a:pPr eaLnBrk="1" hangingPunct="1">
                <a:spcAft>
                  <a:spcPts val="600"/>
                </a:spcAft>
              </a:pPr>
              <a:t>7</a:t>
            </a:fld>
            <a:endParaRPr lang="en-US" altLang="es-ES" sz="2800" b="0" i="0" kern="1200">
              <a:solidFill>
                <a:srgbClr val="FFFFFF"/>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07BA74C-445C-4DE6-8C3A-89BEAC6C9810}"/>
              </a:ext>
            </a:extLst>
          </p:cNvPr>
          <p:cNvSpPr>
            <a:spLocks noGrp="1"/>
          </p:cNvSpPr>
          <p:nvPr>
            <p:ph type="title"/>
          </p:nvPr>
        </p:nvSpPr>
        <p:spPr/>
        <p:txBody>
          <a:bodyPr/>
          <a:lstStyle/>
          <a:p>
            <a:r>
              <a:rPr lang="es-ES" altLang="es-ES" dirty="0"/>
              <a:t>MECANISMO DE ACCIÓN DE LA PÍLDORA DEL DÍA DESPUÉS</a:t>
            </a:r>
            <a:endParaRPr lang="es-ES" dirty="0"/>
          </a:p>
        </p:txBody>
      </p:sp>
      <p:sp>
        <p:nvSpPr>
          <p:cNvPr id="36" name="5 Marcador de número de diapositiva">
            <a:extLst>
              <a:ext uri="{FF2B5EF4-FFF2-40B4-BE49-F238E27FC236}">
                <a16:creationId xmlns:a16="http://schemas.microsoft.com/office/drawing/2014/main" id="{C5037B00-B162-41D6-BBDF-93639517C76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9DE750-55F1-45CB-8E90-5FBD0436B588}" type="slidenum">
              <a:rPr lang="es-ES" altLang="es-ES"/>
              <a:pPr/>
              <a:t>8</a:t>
            </a:fld>
            <a:endParaRPr lang="es-ES" altLang="es-ES"/>
          </a:p>
        </p:txBody>
      </p:sp>
      <p:grpSp>
        <p:nvGrpSpPr>
          <p:cNvPr id="13" name="Grupo 12">
            <a:extLst>
              <a:ext uri="{FF2B5EF4-FFF2-40B4-BE49-F238E27FC236}">
                <a16:creationId xmlns:a16="http://schemas.microsoft.com/office/drawing/2014/main" id="{65F387FD-2909-45A3-9F03-4A62801A1C93}"/>
              </a:ext>
            </a:extLst>
          </p:cNvPr>
          <p:cNvGrpSpPr/>
          <p:nvPr/>
        </p:nvGrpSpPr>
        <p:grpSpPr>
          <a:xfrm>
            <a:off x="4982628" y="4398725"/>
            <a:ext cx="3909852" cy="1354713"/>
            <a:chOff x="4982628" y="4398725"/>
            <a:chExt cx="3909852" cy="1354713"/>
          </a:xfrm>
        </p:grpSpPr>
        <p:grpSp>
          <p:nvGrpSpPr>
            <p:cNvPr id="10" name="Grupo 9">
              <a:extLst>
                <a:ext uri="{FF2B5EF4-FFF2-40B4-BE49-F238E27FC236}">
                  <a16:creationId xmlns:a16="http://schemas.microsoft.com/office/drawing/2014/main" id="{E67808DE-B45E-4B0B-ABD4-2B02436D5F99}"/>
                </a:ext>
              </a:extLst>
            </p:cNvPr>
            <p:cNvGrpSpPr/>
            <p:nvPr/>
          </p:nvGrpSpPr>
          <p:grpSpPr>
            <a:xfrm>
              <a:off x="4982628" y="4398725"/>
              <a:ext cx="3909852" cy="307777"/>
              <a:chOff x="4982628" y="4398725"/>
              <a:chExt cx="3909852" cy="307777"/>
            </a:xfrm>
          </p:grpSpPr>
          <p:sp>
            <p:nvSpPr>
              <p:cNvPr id="124" name="Text Box 7">
                <a:extLst>
                  <a:ext uri="{FF2B5EF4-FFF2-40B4-BE49-F238E27FC236}">
                    <a16:creationId xmlns:a16="http://schemas.microsoft.com/office/drawing/2014/main" id="{6C349FCC-ED61-4213-9D17-82B9ABFEC48C}"/>
                  </a:ext>
                </a:extLst>
              </p:cNvPr>
              <p:cNvSpPr txBox="1">
                <a:spLocks noChangeArrowheads="1"/>
              </p:cNvSpPr>
              <p:nvPr/>
            </p:nvSpPr>
            <p:spPr bwMode="auto">
              <a:xfrm>
                <a:off x="5599290" y="4398725"/>
                <a:ext cx="3293190" cy="307777"/>
              </a:xfrm>
              <a:prstGeom prst="rect">
                <a:avLst/>
              </a:prstGeom>
              <a:noFill/>
              <a:ln w="12700">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ES" sz="1400" dirty="0"/>
                  <a:t>Acción anovulatoria</a:t>
                </a:r>
              </a:p>
            </p:txBody>
          </p:sp>
          <p:sp>
            <p:nvSpPr>
              <p:cNvPr id="125" name="Rectangle 8">
                <a:extLst>
                  <a:ext uri="{FF2B5EF4-FFF2-40B4-BE49-F238E27FC236}">
                    <a16:creationId xmlns:a16="http://schemas.microsoft.com/office/drawing/2014/main" id="{3F2A1980-B289-4A05-8C33-280F4E12ADA3}"/>
                  </a:ext>
                </a:extLst>
              </p:cNvPr>
              <p:cNvSpPr>
                <a:spLocks noChangeArrowheads="1"/>
              </p:cNvSpPr>
              <p:nvPr/>
            </p:nvSpPr>
            <p:spPr bwMode="auto">
              <a:xfrm>
                <a:off x="4982628" y="4444663"/>
                <a:ext cx="504825" cy="2159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grpSp>
          <p:nvGrpSpPr>
            <p:cNvPr id="11" name="Grupo 10">
              <a:extLst>
                <a:ext uri="{FF2B5EF4-FFF2-40B4-BE49-F238E27FC236}">
                  <a16:creationId xmlns:a16="http://schemas.microsoft.com/office/drawing/2014/main" id="{05506689-D8B7-45D1-ADE2-BBA67CB25D46}"/>
                </a:ext>
              </a:extLst>
            </p:cNvPr>
            <p:cNvGrpSpPr/>
            <p:nvPr/>
          </p:nvGrpSpPr>
          <p:grpSpPr>
            <a:xfrm>
              <a:off x="4982629" y="4922193"/>
              <a:ext cx="3909851" cy="307777"/>
              <a:chOff x="4982629" y="4909024"/>
              <a:chExt cx="3909851" cy="307777"/>
            </a:xfrm>
          </p:grpSpPr>
          <p:sp>
            <p:nvSpPr>
              <p:cNvPr id="126" name="Rectangle 9">
                <a:extLst>
                  <a:ext uri="{FF2B5EF4-FFF2-40B4-BE49-F238E27FC236}">
                    <a16:creationId xmlns:a16="http://schemas.microsoft.com/office/drawing/2014/main" id="{3BF95E80-CEA0-4E5F-8561-15195CD1956C}"/>
                  </a:ext>
                </a:extLst>
              </p:cNvPr>
              <p:cNvSpPr>
                <a:spLocks noChangeArrowheads="1"/>
              </p:cNvSpPr>
              <p:nvPr/>
            </p:nvSpPr>
            <p:spPr bwMode="auto">
              <a:xfrm>
                <a:off x="4982629" y="4954962"/>
                <a:ext cx="504825" cy="215900"/>
              </a:xfrm>
              <a:prstGeom prst="rect">
                <a:avLst/>
              </a:prstGeom>
              <a:solidFill>
                <a:srgbClr val="68F248"/>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27" name="Text Box 10">
                <a:extLst>
                  <a:ext uri="{FF2B5EF4-FFF2-40B4-BE49-F238E27FC236}">
                    <a16:creationId xmlns:a16="http://schemas.microsoft.com/office/drawing/2014/main" id="{6CD47490-0E68-4CD6-9FBC-E40CE22F3B26}"/>
                  </a:ext>
                </a:extLst>
              </p:cNvPr>
              <p:cNvSpPr txBox="1">
                <a:spLocks noChangeArrowheads="1"/>
              </p:cNvSpPr>
              <p:nvPr/>
            </p:nvSpPr>
            <p:spPr bwMode="auto">
              <a:xfrm>
                <a:off x="5599290" y="4909024"/>
                <a:ext cx="3293190" cy="307777"/>
              </a:xfrm>
              <a:prstGeom prst="rect">
                <a:avLst/>
              </a:prstGeom>
              <a:noFill/>
              <a:ln w="12700">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ES" sz="1400" dirty="0"/>
                  <a:t>Acción anovulatoria o </a:t>
                </a:r>
                <a:r>
                  <a:rPr lang="es-ES" altLang="es-ES" sz="1400" dirty="0" err="1"/>
                  <a:t>antiimplantatoria</a:t>
                </a:r>
                <a:endParaRPr lang="es-ES" altLang="es-ES" sz="1400" dirty="0"/>
              </a:p>
            </p:txBody>
          </p:sp>
        </p:grpSp>
        <p:grpSp>
          <p:nvGrpSpPr>
            <p:cNvPr id="12" name="Grupo 11">
              <a:extLst>
                <a:ext uri="{FF2B5EF4-FFF2-40B4-BE49-F238E27FC236}">
                  <a16:creationId xmlns:a16="http://schemas.microsoft.com/office/drawing/2014/main" id="{69871C35-9499-4D11-BA21-BFD7161C0451}"/>
                </a:ext>
              </a:extLst>
            </p:cNvPr>
            <p:cNvGrpSpPr/>
            <p:nvPr/>
          </p:nvGrpSpPr>
          <p:grpSpPr>
            <a:xfrm>
              <a:off x="5009857" y="5445661"/>
              <a:ext cx="3882623" cy="307777"/>
              <a:chOff x="5009857" y="5445661"/>
              <a:chExt cx="3882623" cy="307777"/>
            </a:xfrm>
          </p:grpSpPr>
          <p:sp>
            <p:nvSpPr>
              <p:cNvPr id="128" name="Text Box 11">
                <a:extLst>
                  <a:ext uri="{FF2B5EF4-FFF2-40B4-BE49-F238E27FC236}">
                    <a16:creationId xmlns:a16="http://schemas.microsoft.com/office/drawing/2014/main" id="{3162A221-46C1-45E3-86E9-F67A0F7A90A6}"/>
                  </a:ext>
                </a:extLst>
              </p:cNvPr>
              <p:cNvSpPr txBox="1">
                <a:spLocks noChangeArrowheads="1"/>
              </p:cNvSpPr>
              <p:nvPr/>
            </p:nvSpPr>
            <p:spPr bwMode="auto">
              <a:xfrm>
                <a:off x="5599290" y="5445661"/>
                <a:ext cx="3293190" cy="307777"/>
              </a:xfrm>
              <a:prstGeom prst="rect">
                <a:avLst/>
              </a:prstGeom>
              <a:noFill/>
              <a:ln w="12700">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ES" sz="1400" dirty="0"/>
                  <a:t>Acción </a:t>
                </a:r>
                <a:r>
                  <a:rPr lang="es-ES" altLang="es-ES" sz="1400" dirty="0" err="1"/>
                  <a:t>antiimplantatoria</a:t>
                </a:r>
                <a:endParaRPr lang="es-ES" altLang="es-ES" sz="1400" dirty="0"/>
              </a:p>
            </p:txBody>
          </p:sp>
          <p:sp>
            <p:nvSpPr>
              <p:cNvPr id="129" name="Rectangle 12">
                <a:extLst>
                  <a:ext uri="{FF2B5EF4-FFF2-40B4-BE49-F238E27FC236}">
                    <a16:creationId xmlns:a16="http://schemas.microsoft.com/office/drawing/2014/main" id="{275999CF-7A8F-464F-B425-983A9B604EA7}"/>
                  </a:ext>
                </a:extLst>
              </p:cNvPr>
              <p:cNvSpPr>
                <a:spLocks noChangeArrowheads="1"/>
              </p:cNvSpPr>
              <p:nvPr/>
            </p:nvSpPr>
            <p:spPr bwMode="auto">
              <a:xfrm>
                <a:off x="5009857" y="5491599"/>
                <a:ext cx="504825" cy="215900"/>
              </a:xfrm>
              <a:prstGeom prst="rect">
                <a:avLst/>
              </a:prstGeom>
              <a:solidFill>
                <a:srgbClr val="0066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grpSp>
      <p:grpSp>
        <p:nvGrpSpPr>
          <p:cNvPr id="44" name="Grupo 43">
            <a:extLst>
              <a:ext uri="{FF2B5EF4-FFF2-40B4-BE49-F238E27FC236}">
                <a16:creationId xmlns:a16="http://schemas.microsoft.com/office/drawing/2014/main" id="{B2FCAF42-289F-42B1-950A-0E7AF2A0CFED}"/>
              </a:ext>
            </a:extLst>
          </p:cNvPr>
          <p:cNvGrpSpPr/>
          <p:nvPr/>
        </p:nvGrpSpPr>
        <p:grpSpPr>
          <a:xfrm>
            <a:off x="611560" y="2641334"/>
            <a:ext cx="4248472" cy="3112104"/>
            <a:chOff x="2411760" y="1094062"/>
            <a:chExt cx="4299894" cy="4195481"/>
          </a:xfrm>
        </p:grpSpPr>
        <p:sp>
          <p:nvSpPr>
            <p:cNvPr id="45" name="Rectangle 2">
              <a:extLst>
                <a:ext uri="{FF2B5EF4-FFF2-40B4-BE49-F238E27FC236}">
                  <a16:creationId xmlns:a16="http://schemas.microsoft.com/office/drawing/2014/main" id="{BBCB9099-C033-4F8D-8747-2C8ABDE028D4}"/>
                </a:ext>
              </a:extLst>
            </p:cNvPr>
            <p:cNvSpPr>
              <a:spLocks noChangeArrowheads="1"/>
            </p:cNvSpPr>
            <p:nvPr/>
          </p:nvSpPr>
          <p:spPr bwMode="auto">
            <a:xfrm>
              <a:off x="4500563" y="1844675"/>
              <a:ext cx="215900" cy="2808288"/>
            </a:xfrm>
            <a:prstGeom prst="rect">
              <a:avLst/>
            </a:prstGeom>
            <a:solidFill>
              <a:srgbClr val="0066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pic>
          <p:nvPicPr>
            <p:cNvPr id="46" name="Picture 3">
              <a:extLst>
                <a:ext uri="{FF2B5EF4-FFF2-40B4-BE49-F238E27FC236}">
                  <a16:creationId xmlns:a16="http://schemas.microsoft.com/office/drawing/2014/main" id="{5A49050A-3B28-46C6-8A68-2E675B75C6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76" t="15953" r="26600" b="22870"/>
            <a:stretch/>
          </p:blipFill>
          <p:spPr bwMode="auto">
            <a:xfrm>
              <a:off x="2411760" y="1094062"/>
              <a:ext cx="4299894" cy="4195481"/>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7" name="Rectangle 4">
              <a:extLst>
                <a:ext uri="{FF2B5EF4-FFF2-40B4-BE49-F238E27FC236}">
                  <a16:creationId xmlns:a16="http://schemas.microsoft.com/office/drawing/2014/main" id="{9CFD79DE-49EF-4367-86E5-31F905E47FBC}"/>
                </a:ext>
              </a:extLst>
            </p:cNvPr>
            <p:cNvSpPr>
              <a:spLocks noChangeArrowheads="1"/>
            </p:cNvSpPr>
            <p:nvPr/>
          </p:nvSpPr>
          <p:spPr bwMode="auto">
            <a:xfrm>
              <a:off x="4500563" y="1844675"/>
              <a:ext cx="576262" cy="2808288"/>
            </a:xfrm>
            <a:prstGeom prst="rect">
              <a:avLst/>
            </a:prstGeom>
            <a:solidFill>
              <a:srgbClr val="0066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48" name="Rectangle 5">
              <a:extLst>
                <a:ext uri="{FF2B5EF4-FFF2-40B4-BE49-F238E27FC236}">
                  <a16:creationId xmlns:a16="http://schemas.microsoft.com/office/drawing/2014/main" id="{A1D5DCC5-F89C-405F-B722-42C56A911D97}"/>
                </a:ext>
              </a:extLst>
            </p:cNvPr>
            <p:cNvSpPr>
              <a:spLocks noChangeArrowheads="1"/>
            </p:cNvSpPr>
            <p:nvPr/>
          </p:nvSpPr>
          <p:spPr bwMode="auto">
            <a:xfrm>
              <a:off x="4284663" y="1844675"/>
              <a:ext cx="215900" cy="2808288"/>
            </a:xfrm>
            <a:prstGeom prst="rect">
              <a:avLst/>
            </a:prstGeom>
            <a:solidFill>
              <a:srgbClr val="68F248"/>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49" name="Rectangle 13">
              <a:extLst>
                <a:ext uri="{FF2B5EF4-FFF2-40B4-BE49-F238E27FC236}">
                  <a16:creationId xmlns:a16="http://schemas.microsoft.com/office/drawing/2014/main" id="{98F15C6E-1734-42F3-950F-4C961E8D01C2}"/>
                </a:ext>
              </a:extLst>
            </p:cNvPr>
            <p:cNvSpPr>
              <a:spLocks noChangeArrowheads="1"/>
            </p:cNvSpPr>
            <p:nvPr/>
          </p:nvSpPr>
          <p:spPr bwMode="auto">
            <a:xfrm>
              <a:off x="3851275" y="1844675"/>
              <a:ext cx="433388" cy="2808288"/>
            </a:xfrm>
            <a:prstGeom prst="rect">
              <a:avLst/>
            </a:prstGeom>
            <a:solidFill>
              <a:srgbClr val="F52313"/>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0" name="Oval 14">
              <a:extLst>
                <a:ext uri="{FF2B5EF4-FFF2-40B4-BE49-F238E27FC236}">
                  <a16:creationId xmlns:a16="http://schemas.microsoft.com/office/drawing/2014/main" id="{69C8484C-1DF0-4697-B3EC-6550C197D17F}"/>
                </a:ext>
              </a:extLst>
            </p:cNvPr>
            <p:cNvSpPr>
              <a:spLocks noChangeArrowheads="1"/>
            </p:cNvSpPr>
            <p:nvPr/>
          </p:nvSpPr>
          <p:spPr bwMode="auto">
            <a:xfrm>
              <a:off x="3924300" y="3933825"/>
              <a:ext cx="71438" cy="7143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1" name="Oval 15">
              <a:extLst>
                <a:ext uri="{FF2B5EF4-FFF2-40B4-BE49-F238E27FC236}">
                  <a16:creationId xmlns:a16="http://schemas.microsoft.com/office/drawing/2014/main" id="{8806255E-0CEC-4D0A-92CF-B7A29EAF5B28}"/>
                </a:ext>
              </a:extLst>
            </p:cNvPr>
            <p:cNvSpPr>
              <a:spLocks noChangeArrowheads="1"/>
            </p:cNvSpPr>
            <p:nvPr/>
          </p:nvSpPr>
          <p:spPr bwMode="auto">
            <a:xfrm>
              <a:off x="4211638" y="3213100"/>
              <a:ext cx="71437" cy="7143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2" name="Oval 16">
              <a:extLst>
                <a:ext uri="{FF2B5EF4-FFF2-40B4-BE49-F238E27FC236}">
                  <a16:creationId xmlns:a16="http://schemas.microsoft.com/office/drawing/2014/main" id="{5915E1CC-1945-46C9-AA01-36486314F563}"/>
                </a:ext>
              </a:extLst>
            </p:cNvPr>
            <p:cNvSpPr>
              <a:spLocks noChangeArrowheads="1"/>
            </p:cNvSpPr>
            <p:nvPr/>
          </p:nvSpPr>
          <p:spPr bwMode="auto">
            <a:xfrm>
              <a:off x="4284663" y="2492375"/>
              <a:ext cx="71437" cy="7143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3" name="Oval 17">
              <a:extLst>
                <a:ext uri="{FF2B5EF4-FFF2-40B4-BE49-F238E27FC236}">
                  <a16:creationId xmlns:a16="http://schemas.microsoft.com/office/drawing/2014/main" id="{8958BCC8-5310-4605-AE0E-243AB4F1A5C5}"/>
                </a:ext>
              </a:extLst>
            </p:cNvPr>
            <p:cNvSpPr>
              <a:spLocks noChangeArrowheads="1"/>
            </p:cNvSpPr>
            <p:nvPr/>
          </p:nvSpPr>
          <p:spPr bwMode="auto">
            <a:xfrm>
              <a:off x="4427538" y="2349500"/>
              <a:ext cx="71437" cy="7143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4" name="Oval 18">
              <a:extLst>
                <a:ext uri="{FF2B5EF4-FFF2-40B4-BE49-F238E27FC236}">
                  <a16:creationId xmlns:a16="http://schemas.microsoft.com/office/drawing/2014/main" id="{2DADEBFA-3360-4D36-ABDF-E7DBA8999CFD}"/>
                </a:ext>
              </a:extLst>
            </p:cNvPr>
            <p:cNvSpPr>
              <a:spLocks noChangeArrowheads="1"/>
            </p:cNvSpPr>
            <p:nvPr/>
          </p:nvSpPr>
          <p:spPr bwMode="auto">
            <a:xfrm>
              <a:off x="4500563" y="2636838"/>
              <a:ext cx="71437" cy="71437"/>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5" name="Oval 19">
              <a:extLst>
                <a:ext uri="{FF2B5EF4-FFF2-40B4-BE49-F238E27FC236}">
                  <a16:creationId xmlns:a16="http://schemas.microsoft.com/office/drawing/2014/main" id="{65C95741-A1F6-40AD-AD64-1C4077CFAABE}"/>
                </a:ext>
              </a:extLst>
            </p:cNvPr>
            <p:cNvSpPr>
              <a:spLocks noChangeArrowheads="1"/>
            </p:cNvSpPr>
            <p:nvPr/>
          </p:nvSpPr>
          <p:spPr bwMode="auto">
            <a:xfrm>
              <a:off x="4643438" y="3213100"/>
              <a:ext cx="71437" cy="7143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6" name="Oval 20">
              <a:extLst>
                <a:ext uri="{FF2B5EF4-FFF2-40B4-BE49-F238E27FC236}">
                  <a16:creationId xmlns:a16="http://schemas.microsoft.com/office/drawing/2014/main" id="{4A80B032-0D03-4D00-A4C7-705CE47BF6D1}"/>
                </a:ext>
              </a:extLst>
            </p:cNvPr>
            <p:cNvSpPr>
              <a:spLocks noChangeArrowheads="1"/>
            </p:cNvSpPr>
            <p:nvPr/>
          </p:nvSpPr>
          <p:spPr bwMode="auto">
            <a:xfrm>
              <a:off x="4787900" y="3500438"/>
              <a:ext cx="71438" cy="71437"/>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7" name="Oval 21">
              <a:extLst>
                <a:ext uri="{FF2B5EF4-FFF2-40B4-BE49-F238E27FC236}">
                  <a16:creationId xmlns:a16="http://schemas.microsoft.com/office/drawing/2014/main" id="{1661E29B-6D8A-474E-924A-D383210D8062}"/>
                </a:ext>
              </a:extLst>
            </p:cNvPr>
            <p:cNvSpPr>
              <a:spLocks noChangeArrowheads="1"/>
            </p:cNvSpPr>
            <p:nvPr/>
          </p:nvSpPr>
          <p:spPr bwMode="auto">
            <a:xfrm>
              <a:off x="4932363" y="3429000"/>
              <a:ext cx="71437" cy="7143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8" name="Line 22">
              <a:extLst>
                <a:ext uri="{FF2B5EF4-FFF2-40B4-BE49-F238E27FC236}">
                  <a16:creationId xmlns:a16="http://schemas.microsoft.com/office/drawing/2014/main" id="{B22E0258-41DD-4439-8CEE-6D322EE126A9}"/>
                </a:ext>
              </a:extLst>
            </p:cNvPr>
            <p:cNvSpPr>
              <a:spLocks noChangeShapeType="1"/>
            </p:cNvSpPr>
            <p:nvPr/>
          </p:nvSpPr>
          <p:spPr bwMode="auto">
            <a:xfrm flipV="1">
              <a:off x="3851275" y="3933825"/>
              <a:ext cx="144463" cy="28733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9" name="Line 23">
              <a:extLst>
                <a:ext uri="{FF2B5EF4-FFF2-40B4-BE49-F238E27FC236}">
                  <a16:creationId xmlns:a16="http://schemas.microsoft.com/office/drawing/2014/main" id="{946D406E-DA92-4642-BA26-3E9E782155C8}"/>
                </a:ext>
              </a:extLst>
            </p:cNvPr>
            <p:cNvSpPr>
              <a:spLocks noChangeShapeType="1"/>
            </p:cNvSpPr>
            <p:nvPr/>
          </p:nvSpPr>
          <p:spPr bwMode="auto">
            <a:xfrm flipV="1">
              <a:off x="3995738" y="3284538"/>
              <a:ext cx="215900" cy="6492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0" name="Line 24">
              <a:extLst>
                <a:ext uri="{FF2B5EF4-FFF2-40B4-BE49-F238E27FC236}">
                  <a16:creationId xmlns:a16="http://schemas.microsoft.com/office/drawing/2014/main" id="{1A5B76CB-87F5-4182-9AC3-C6B4C821910C}"/>
                </a:ext>
              </a:extLst>
            </p:cNvPr>
            <p:cNvSpPr>
              <a:spLocks noChangeShapeType="1"/>
            </p:cNvSpPr>
            <p:nvPr/>
          </p:nvSpPr>
          <p:spPr bwMode="auto">
            <a:xfrm flipV="1">
              <a:off x="4211638" y="2565400"/>
              <a:ext cx="73025" cy="6477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 name="Line 25">
              <a:extLst>
                <a:ext uri="{FF2B5EF4-FFF2-40B4-BE49-F238E27FC236}">
                  <a16:creationId xmlns:a16="http://schemas.microsoft.com/office/drawing/2014/main" id="{73D00E1E-105E-48B6-BFE8-B43A8DF078A8}"/>
                </a:ext>
              </a:extLst>
            </p:cNvPr>
            <p:cNvSpPr>
              <a:spLocks noChangeShapeType="1"/>
            </p:cNvSpPr>
            <p:nvPr/>
          </p:nvSpPr>
          <p:spPr bwMode="auto">
            <a:xfrm flipV="1">
              <a:off x="4356100" y="2420938"/>
              <a:ext cx="71438" cy="714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2" name="Line 26">
              <a:extLst>
                <a:ext uri="{FF2B5EF4-FFF2-40B4-BE49-F238E27FC236}">
                  <a16:creationId xmlns:a16="http://schemas.microsoft.com/office/drawing/2014/main" id="{4F05131B-1A35-43C4-9571-4CC6BBEEA91E}"/>
                </a:ext>
              </a:extLst>
            </p:cNvPr>
            <p:cNvSpPr>
              <a:spLocks noChangeShapeType="1"/>
            </p:cNvSpPr>
            <p:nvPr/>
          </p:nvSpPr>
          <p:spPr bwMode="auto">
            <a:xfrm>
              <a:off x="4500563" y="2420938"/>
              <a:ext cx="71437" cy="2159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 name="Line 27">
              <a:extLst>
                <a:ext uri="{FF2B5EF4-FFF2-40B4-BE49-F238E27FC236}">
                  <a16:creationId xmlns:a16="http://schemas.microsoft.com/office/drawing/2014/main" id="{64B63D10-7493-4FC7-8C5B-4347D78FD3A9}"/>
                </a:ext>
              </a:extLst>
            </p:cNvPr>
            <p:cNvSpPr>
              <a:spLocks noChangeShapeType="1"/>
            </p:cNvSpPr>
            <p:nvPr/>
          </p:nvSpPr>
          <p:spPr bwMode="auto">
            <a:xfrm>
              <a:off x="4572000" y="2708275"/>
              <a:ext cx="71438" cy="5048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4" name="Line 28">
              <a:extLst>
                <a:ext uri="{FF2B5EF4-FFF2-40B4-BE49-F238E27FC236}">
                  <a16:creationId xmlns:a16="http://schemas.microsoft.com/office/drawing/2014/main" id="{015A489B-EDE1-411A-B7B2-77F93E3586AA}"/>
                </a:ext>
              </a:extLst>
            </p:cNvPr>
            <p:cNvSpPr>
              <a:spLocks noChangeShapeType="1"/>
            </p:cNvSpPr>
            <p:nvPr/>
          </p:nvSpPr>
          <p:spPr bwMode="auto">
            <a:xfrm>
              <a:off x="4716463" y="3284538"/>
              <a:ext cx="71437" cy="2889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5" name="Line 29">
              <a:extLst>
                <a:ext uri="{FF2B5EF4-FFF2-40B4-BE49-F238E27FC236}">
                  <a16:creationId xmlns:a16="http://schemas.microsoft.com/office/drawing/2014/main" id="{CD22019C-41D4-46AF-924F-74C980EC4034}"/>
                </a:ext>
              </a:extLst>
            </p:cNvPr>
            <p:cNvSpPr>
              <a:spLocks noChangeShapeType="1"/>
            </p:cNvSpPr>
            <p:nvPr/>
          </p:nvSpPr>
          <p:spPr bwMode="auto">
            <a:xfrm flipV="1">
              <a:off x="4787900" y="3500438"/>
              <a:ext cx="144463" cy="730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6" name="Line 30">
              <a:extLst>
                <a:ext uri="{FF2B5EF4-FFF2-40B4-BE49-F238E27FC236}">
                  <a16:creationId xmlns:a16="http://schemas.microsoft.com/office/drawing/2014/main" id="{6BB96014-0E9A-408F-897F-830D09BA3C66}"/>
                </a:ext>
              </a:extLst>
            </p:cNvPr>
            <p:cNvSpPr>
              <a:spLocks noChangeShapeType="1"/>
            </p:cNvSpPr>
            <p:nvPr/>
          </p:nvSpPr>
          <p:spPr bwMode="auto">
            <a:xfrm flipV="1">
              <a:off x="5003800" y="3429000"/>
              <a:ext cx="144463" cy="7143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 name="Text Box 31">
              <a:extLst>
                <a:ext uri="{FF2B5EF4-FFF2-40B4-BE49-F238E27FC236}">
                  <a16:creationId xmlns:a16="http://schemas.microsoft.com/office/drawing/2014/main" id="{E2B1DEE9-F443-40ED-B3D2-C9BAA0801CD0}"/>
                </a:ext>
              </a:extLst>
            </p:cNvPr>
            <p:cNvSpPr txBox="1">
              <a:spLocks noChangeArrowheads="1"/>
            </p:cNvSpPr>
            <p:nvPr/>
          </p:nvSpPr>
          <p:spPr bwMode="auto">
            <a:xfrm>
              <a:off x="4284663" y="47244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ES" sz="1200">
                  <a:solidFill>
                    <a:schemeClr val="bg1"/>
                  </a:solidFill>
                </a:rPr>
                <a:t> -1</a:t>
              </a:r>
            </a:p>
          </p:txBody>
        </p:sp>
        <p:sp>
          <p:nvSpPr>
            <p:cNvPr id="68" name="Line 32">
              <a:extLst>
                <a:ext uri="{FF2B5EF4-FFF2-40B4-BE49-F238E27FC236}">
                  <a16:creationId xmlns:a16="http://schemas.microsoft.com/office/drawing/2014/main" id="{BAA2760D-94EA-4F74-A539-7E6B1EF11D42}"/>
                </a:ext>
              </a:extLst>
            </p:cNvPr>
            <p:cNvSpPr>
              <a:spLocks noChangeShapeType="1"/>
            </p:cNvSpPr>
            <p:nvPr/>
          </p:nvSpPr>
          <p:spPr bwMode="auto">
            <a:xfrm>
              <a:off x="4500563" y="4652963"/>
              <a:ext cx="0" cy="714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9" name="Line 33">
              <a:extLst>
                <a:ext uri="{FF2B5EF4-FFF2-40B4-BE49-F238E27FC236}">
                  <a16:creationId xmlns:a16="http://schemas.microsoft.com/office/drawing/2014/main" id="{CEF0625A-D11D-48B9-A3A2-8140DF32249E}"/>
                </a:ext>
              </a:extLst>
            </p:cNvPr>
            <p:cNvSpPr>
              <a:spLocks noChangeShapeType="1"/>
            </p:cNvSpPr>
            <p:nvPr/>
          </p:nvSpPr>
          <p:spPr bwMode="auto">
            <a:xfrm>
              <a:off x="4716463" y="1844675"/>
              <a:ext cx="0" cy="2879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76" name="Freeform: Shape 7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291" name="Rectangle 2">
            <a:extLst>
              <a:ext uri="{FF2B5EF4-FFF2-40B4-BE49-F238E27FC236}">
                <a16:creationId xmlns:a16="http://schemas.microsoft.com/office/drawing/2014/main" id="{6F999331-ACFA-4B03-A41F-B2C74D9E63E2}"/>
              </a:ext>
            </a:extLst>
          </p:cNvPr>
          <p:cNvSpPr>
            <a:spLocks noGrp="1" noChangeArrowheads="1"/>
          </p:cNvSpPr>
          <p:nvPr>
            <p:ph type="ctrTitle"/>
          </p:nvPr>
        </p:nvSpPr>
        <p:spPr>
          <a:xfrm>
            <a:off x="866216" y="1447800"/>
            <a:ext cx="5231186" cy="3329581"/>
          </a:xfrm>
        </p:spPr>
        <p:txBody>
          <a:bodyPr>
            <a:normAutofit/>
          </a:bodyPr>
          <a:lstStyle/>
          <a:p>
            <a:pPr>
              <a:lnSpc>
                <a:spcPct val="90000"/>
              </a:lnSpc>
            </a:pPr>
            <a:r>
              <a:rPr lang="es-ES" altLang="es-ES" sz="5600"/>
              <a:t>EL DISPOSITIVO INTRAUTERINO</a:t>
            </a:r>
          </a:p>
        </p:txBody>
      </p:sp>
      <p:sp>
        <p:nvSpPr>
          <p:cNvPr id="78" name="Rectangle 7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290" name="5 Marcador de número de diapositiva">
            <a:extLst>
              <a:ext uri="{FF2B5EF4-FFF2-40B4-BE49-F238E27FC236}">
                <a16:creationId xmlns:a16="http://schemas.microsoft.com/office/drawing/2014/main" id="{741B7A7B-BF8C-478A-A152-381878A3FED7}"/>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600"/>
              </a:spcAft>
            </a:pPr>
            <a:fld id="{4CE2B141-F802-492A-8653-5B16915FCEFC}" type="slidenum">
              <a:rPr lang="es-ES" altLang="es-ES" sz="1400"/>
              <a:pPr algn="r" eaLnBrk="1" hangingPunct="1">
                <a:spcAft>
                  <a:spcPts val="600"/>
                </a:spcAft>
              </a:pPr>
              <a:t>9</a:t>
            </a:fld>
            <a:endParaRPr lang="es-ES" altLang="es-ES" sz="1400"/>
          </a:p>
        </p:txBody>
      </p:sp>
    </p:spTree>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2480</Words>
  <Application>Microsoft Office PowerPoint</Application>
  <PresentationFormat>Presentación en pantalla (4:3)</PresentationFormat>
  <Paragraphs>668</Paragraphs>
  <Slides>50</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6" baseType="lpstr">
      <vt:lpstr>Arial</vt:lpstr>
      <vt:lpstr>Calibri</vt:lpstr>
      <vt:lpstr>Century Gothic</vt:lpstr>
      <vt:lpstr>Wingdings 3</vt:lpstr>
      <vt:lpstr>Ion</vt:lpstr>
      <vt:lpstr>Documento</vt:lpstr>
      <vt:lpstr>El aborto en Europa</vt:lpstr>
      <vt:lpstr>INICIO DE LA VIDA HUMANA</vt:lpstr>
      <vt:lpstr>INICIO DE LA VIDA HUMANA</vt:lpstr>
      <vt:lpstr>ABORTO PRE Y POST IMPLANTACIONAL </vt:lpstr>
      <vt:lpstr>REGULACIÓN DE LA FERTILIDAD HUMANA Y ABORTO</vt:lpstr>
      <vt:lpstr>MÉTODOS</vt:lpstr>
      <vt:lpstr>LA PÍLDORA DEL DÍA DESPUÉS</vt:lpstr>
      <vt:lpstr>MECANISMO DE ACCIÓN DE LA PÍLDORA DEL DÍA DESPUÉS</vt:lpstr>
      <vt:lpstr>EL DISPOSITIVO INTRAUTERINO</vt:lpstr>
      <vt:lpstr>VIDAS HUMANAS PERDIDAS POR EL USO DEL DIU</vt:lpstr>
      <vt:lpstr>ABORTO TRADICIONAL  </vt:lpstr>
      <vt:lpstr>El aborto en cifras</vt:lpstr>
      <vt:lpstr>EL ABORTO EN EL MUNDO </vt:lpstr>
      <vt:lpstr>EL ABORTO EN EUROPA POR PAÍSES</vt:lpstr>
      <vt:lpstr>EL ABORTO EN EUROPA POR PAÍSES</vt:lpstr>
      <vt:lpstr>EL ABORTO EN EUROPA POR PAÍSES</vt:lpstr>
      <vt:lpstr>ABORTOS EN LA URSS (1922-1991)</vt:lpstr>
      <vt:lpstr>DIEZ PAÍSES EUROPEOS CON MÁS ABORTOS DESDE QUE HAY DATOS FIABLES HASTA OCTUBRE 2008</vt:lpstr>
      <vt:lpstr>ABORTOS TOTALES Y POR AÑO EN EUROPA EN LOS ÚLTIMOS AÑOS</vt:lpstr>
      <vt:lpstr>ABORTOS POR HABITANTE EN EUROPA EN LOS DOS ÚLTIMOS AÑOS</vt:lpstr>
      <vt:lpstr>CIFRAS DEL ABORTO EN EUROPA</vt:lpstr>
      <vt:lpstr>TOTAL ABORTOS EN EUROPA</vt:lpstr>
      <vt:lpstr>PAÍSES DE LA EUROPA DE LOS 15 EN LOS QUE EL ABORTO HA AUMENTADO MÁS DESDE 1998 A 2008 </vt:lpstr>
      <vt:lpstr>ABORTOS DE ADOLESCENTES EN EUROPA /27 EN 2008</vt:lpstr>
      <vt:lpstr>ABORTO DE ADOLESCENTES EN EUROPA EN 2008</vt:lpstr>
      <vt:lpstr>PORCENTAJE DE EMBARAZOS QUE TERMINARON EN ABORTO EN EUROPA</vt:lpstr>
      <vt:lpstr>PROPORCIÓN DE EMBARAZOS Y ABORTO EN 2008 EN LA EUROPA-27</vt:lpstr>
      <vt:lpstr>SITUACIÓN LEGAL DEL ABORTO EN EUROPA</vt:lpstr>
      <vt:lpstr>Despenalización del aborto en países</vt:lpstr>
      <vt:lpstr>Países con Ley de Plazos</vt:lpstr>
      <vt:lpstr>Países con Ley de Plazos</vt:lpstr>
      <vt:lpstr>Países con Ley de Plazos</vt:lpstr>
      <vt:lpstr>PAÍSES EN DONDE EL ABORTO ES ILEGAL EN CUALQUIER CIRCUNSTANCIA</vt:lpstr>
      <vt:lpstr>PAÍSES EUROPEOS EN LOS QUE SE RECONOCE LA OBJECIÓN DE CONCIENCIA</vt:lpstr>
      <vt:lpstr>FUENTES BIBLIOGRÁFICAS</vt:lpstr>
      <vt:lpstr>POSIBLES ACCIONES PARA DEFENDER LA VIDA EN EUROPA</vt:lpstr>
      <vt:lpstr>POSIBLES ACCIONES PARA AYUDAR A LAS EMBARAZADAS CON PROBLEMAS Y A SUS HIJOS Y PROMOVER UNA CULTURA DE LA VIDA EN EUROPA</vt:lpstr>
      <vt:lpstr>AYUDAS DE LA FEDERACIÓN ESPAÑOLA PROVIDA REALIZADAS EN 2009</vt:lpstr>
      <vt:lpstr>TOTAL DE PERSONAS AYUDAS POR PRO-VIDA ESPAÑA EN 2009 </vt:lpstr>
      <vt:lpstr>POSIBLES ACCIONES PARA AYUDAR A LAS EMBARAZADAS CON PROBLEMAS Y A SUS HIJOS Y PROMOVER UNA CULTURA DE LA VIDA EN EUROPA</vt:lpstr>
      <vt:lpstr>POSIBLES ACCIONES PARA AYUDAR A LAS EMBARAZADAS CON PROBLEMAS Y A SUS HIJOS Y PROMOVER UNA CULTURA DE LA VIDA EN EUROPA</vt:lpstr>
      <vt:lpstr>POSIBLES ACCIONES PARA AYUDAR A LAS EMBARAZADAS CON PROBLEMAS Y A SUS HIJOS Y PROMOVER UNA CULTURA DE LA VIDA EN EUROPA</vt:lpstr>
      <vt:lpstr>PROGRAMA + VIDA DE LA COMUNIDAD VALENCIANA</vt:lpstr>
      <vt:lpstr>DESAFÍOS, OPORTUNIDADES Y ESTRATEGIAS</vt:lpstr>
      <vt:lpstr> </vt:lpstr>
      <vt:lpstr> </vt:lpstr>
      <vt:lpstr> </vt:lpstr>
      <vt:lpstr>ÚLTIMA REFLEXIÓN</vt:lpstr>
      <vt:lpstr>Presentación de PowerPoint</vt:lpstr>
      <vt:lpstr>PONENCIA PRESENTADA EN EL CONSEJO PONTIFICIO PARA LA FAMILIA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aborto en Europa</dc:title>
  <dc:creator>Fernando Arias</dc:creator>
  <cp:lastModifiedBy>Fernando Arias</cp:lastModifiedBy>
  <cp:revision>1</cp:revision>
  <dcterms:created xsi:type="dcterms:W3CDTF">2019-11-25T22:34:17Z</dcterms:created>
  <dcterms:modified xsi:type="dcterms:W3CDTF">2019-11-25T22:37:31Z</dcterms:modified>
</cp:coreProperties>
</file>